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theme/theme2.xml" ContentType="application/vnd.openxmlformats-officedocument.theme+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 id="2147483683" r:id="rId3"/>
  </p:sldMasterIdLst>
  <p:notesMasterIdLst>
    <p:notesMasterId r:id="rId9"/>
  </p:notesMasterIdLst>
  <p:sldIdLst>
    <p:sldId id="2103813889" r:id="rId4"/>
    <p:sldId id="2103813885" r:id="rId5"/>
    <p:sldId id="2103813886" r:id="rId6"/>
    <p:sldId id="2103813887" r:id="rId7"/>
    <p:sldId id="2103813888"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2C0FF"/>
    <a:srgbClr val="D2D2D2"/>
    <a:srgbClr val="F4ADD9"/>
    <a:srgbClr val="CEE6A4"/>
    <a:srgbClr val="5FBDFF"/>
    <a:srgbClr val="FF6910"/>
    <a:srgbClr val="60BEFF"/>
    <a:srgbClr val="002A6F"/>
    <a:srgbClr val="FF8C01"/>
    <a:srgbClr val="C7AA6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p:scale>
          <a:sx n="69" d="100"/>
          <a:sy n="69" d="100"/>
        </p:scale>
        <p:origin x="540" y="9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tableStyles" Target="tableStyles.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theme" Target="theme/theme1.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viewProps" Target="viewProps.xml"/><Relationship Id="rId5" Type="http://schemas.openxmlformats.org/officeDocument/2006/relationships/slide" Target="slides/slide2.xml"/><Relationship Id="rId10" Type="http://schemas.openxmlformats.org/officeDocument/2006/relationships/presProps" Target="presProps.xml"/><Relationship Id="rId4" Type="http://schemas.openxmlformats.org/officeDocument/2006/relationships/slide" Target="slides/slide1.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1E80E32-A42B-4566-9F9E-3F95540AF074}" type="datetimeFigureOut">
              <a:rPr lang="en-GB" smtClean="0"/>
              <a:t>18/02/2025</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331AC8B-544B-4B78-93D3-BA875FDB180B}" type="slidenum">
              <a:rPr lang="en-GB" smtClean="0"/>
              <a:t>‹#›</a:t>
            </a:fld>
            <a:endParaRPr lang="en-GB"/>
          </a:p>
        </p:txBody>
      </p:sp>
    </p:spTree>
    <p:extLst>
      <p:ext uri="{BB962C8B-B14F-4D97-AF65-F5344CB8AC3E}">
        <p14:creationId xmlns:p14="http://schemas.microsoft.com/office/powerpoint/2010/main" val="151903343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58EC47B-6ACD-F3E8-5C5C-6294EAA182B1}"/>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9B87552B-462A-923C-2370-BE380508718C}"/>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37344D0C-3746-9097-B972-68BDA4BD7F6E}"/>
              </a:ext>
            </a:extLst>
          </p:cNvPr>
          <p:cNvSpPr>
            <a:spLocks noGrp="1"/>
          </p:cNvSpPr>
          <p:nvPr>
            <p:ph type="body" idx="1"/>
          </p:nvPr>
        </p:nvSpPr>
        <p:spPr/>
        <p:txBody>
          <a:bodyPr/>
          <a:lstStyle/>
          <a:p>
            <a:endParaRPr lang="en-GB" b="1" dirty="0"/>
          </a:p>
        </p:txBody>
      </p:sp>
      <p:sp>
        <p:nvSpPr>
          <p:cNvPr id="4" name="Slide Number Placeholder 3">
            <a:extLst>
              <a:ext uri="{FF2B5EF4-FFF2-40B4-BE49-F238E27FC236}">
                <a16:creationId xmlns:a16="http://schemas.microsoft.com/office/drawing/2014/main" id="{24E0C90D-73B4-52F1-5850-0ABD53D3934F}"/>
              </a:ext>
            </a:extLst>
          </p:cNvPr>
          <p:cNvSpPr>
            <a:spLocks noGrp="1"/>
          </p:cNvSpPr>
          <p:nvPr>
            <p:ph type="sldNum" sz="quarter" idx="5"/>
          </p:nvPr>
        </p:nvSpPr>
        <p:spPr/>
        <p:txBody>
          <a:bodyPr/>
          <a:lstStyle/>
          <a:p>
            <a:pPr marL="0" marR="0" lvl="0" indent="0" algn="r" defTabSz="1043056" rtl="0" eaLnBrk="1" fontAlgn="auto" latinLnBrk="0" hangingPunct="1">
              <a:lnSpc>
                <a:spcPct val="100000"/>
              </a:lnSpc>
              <a:spcBef>
                <a:spcPts val="0"/>
              </a:spcBef>
              <a:spcAft>
                <a:spcPts val="0"/>
              </a:spcAft>
              <a:buClrTx/>
              <a:buSzTx/>
              <a:buFontTx/>
              <a:buNone/>
              <a:tabLst/>
              <a:defRPr/>
            </a:pPr>
            <a:fld id="{F78F61D1-60F2-46B8-9B0D-9252BCC28DBF}"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1043056" rtl="0" eaLnBrk="1" fontAlgn="auto" latinLnBrk="0" hangingPunct="1">
                <a:lnSpc>
                  <a:spcPct val="100000"/>
                </a:lnSpc>
                <a:spcBef>
                  <a:spcPts val="0"/>
                </a:spcBef>
                <a:spcAft>
                  <a:spcPts val="0"/>
                </a:spcAft>
                <a:buClrTx/>
                <a:buSzTx/>
                <a:buFontTx/>
                <a:buNone/>
                <a:tabLst/>
                <a:defRPr/>
              </a:pPr>
              <a:t>1</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13986228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3" Type="http://schemas.openxmlformats.org/officeDocument/2006/relationships/image" Target="../media/image6.svg"/><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3" Type="http://schemas.openxmlformats.org/officeDocument/2006/relationships/image" Target="../media/image6.svg"/><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3" Type="http://schemas.openxmlformats.org/officeDocument/2006/relationships/image" Target="../media/image6.svg"/><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3" Type="http://schemas.openxmlformats.org/officeDocument/2006/relationships/image" Target="../media/image6.svg"/><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3" Type="http://schemas.openxmlformats.org/officeDocument/2006/relationships/image" Target="../media/image6.svg"/><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3" Type="http://schemas.openxmlformats.org/officeDocument/2006/relationships/image" Target="../media/image6.svg"/><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3" Type="http://schemas.openxmlformats.org/officeDocument/2006/relationships/image" Target="../media/image6.svg"/><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3" Type="http://schemas.openxmlformats.org/officeDocument/2006/relationships/image" Target="../media/image6.svg"/><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3" Type="http://schemas.openxmlformats.org/officeDocument/2006/relationships/image" Target="../media/image8.svg"/><Relationship Id="rId2" Type="http://schemas.openxmlformats.org/officeDocument/2006/relationships/image" Target="../media/image7.png"/><Relationship Id="rId1" Type="http://schemas.openxmlformats.org/officeDocument/2006/relationships/slideMaster" Target="../slideMasters/slideMaster2.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3.xml.rels><?xml version="1.0" encoding="UTF-8" standalone="yes"?>
<Relationships xmlns="http://schemas.openxmlformats.org/package/2006/relationships"><Relationship Id="rId3" Type="http://schemas.openxmlformats.org/officeDocument/2006/relationships/image" Target="../media/image8.svg"/><Relationship Id="rId2" Type="http://schemas.openxmlformats.org/officeDocument/2006/relationships/image" Target="../media/image7.png"/><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3" Type="http://schemas.openxmlformats.org/officeDocument/2006/relationships/image" Target="../media/image8.svg"/><Relationship Id="rId2" Type="http://schemas.openxmlformats.org/officeDocument/2006/relationships/image" Target="../media/image7.png"/><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3" Type="http://schemas.openxmlformats.org/officeDocument/2006/relationships/image" Target="../media/image8.svg"/><Relationship Id="rId2" Type="http://schemas.openxmlformats.org/officeDocument/2006/relationships/image" Target="../media/image7.png"/><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3" Type="http://schemas.openxmlformats.org/officeDocument/2006/relationships/image" Target="../media/image8.svg"/><Relationship Id="rId2" Type="http://schemas.openxmlformats.org/officeDocument/2006/relationships/image" Target="../media/image7.png"/><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3" Type="http://schemas.openxmlformats.org/officeDocument/2006/relationships/image" Target="../media/image8.svg"/><Relationship Id="rId2" Type="http://schemas.openxmlformats.org/officeDocument/2006/relationships/image" Target="../media/image7.png"/><Relationship Id="rId1" Type="http://schemas.openxmlformats.org/officeDocument/2006/relationships/slideMaster" Target="../slideMasters/slideMaster3.xml"/></Relationships>
</file>

<file path=ppt/slideLayouts/_rels/slideLayout38.xml.rels><?xml version="1.0" encoding="UTF-8" standalone="yes"?>
<Relationships xmlns="http://schemas.openxmlformats.org/package/2006/relationships"><Relationship Id="rId3" Type="http://schemas.openxmlformats.org/officeDocument/2006/relationships/image" Target="../media/image8.svg"/><Relationship Id="rId2" Type="http://schemas.openxmlformats.org/officeDocument/2006/relationships/image" Target="../media/image7.png"/><Relationship Id="rId1" Type="http://schemas.openxmlformats.org/officeDocument/2006/relationships/slideMaster" Target="../slideMasters/slideMaster3.xml"/></Relationships>
</file>

<file path=ppt/slideLayouts/_rels/slideLayout39.xml.rels><?xml version="1.0" encoding="UTF-8" standalone="yes"?>
<Relationships xmlns="http://schemas.openxmlformats.org/package/2006/relationships"><Relationship Id="rId3" Type="http://schemas.openxmlformats.org/officeDocument/2006/relationships/image" Target="../media/image8.svg"/><Relationship Id="rId2" Type="http://schemas.openxmlformats.org/officeDocument/2006/relationships/image" Target="../media/image7.png"/><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3" Type="http://schemas.openxmlformats.org/officeDocument/2006/relationships/image" Target="../media/image8.svg"/><Relationship Id="rId2" Type="http://schemas.openxmlformats.org/officeDocument/2006/relationships/image" Target="../media/image7.png"/><Relationship Id="rId1" Type="http://schemas.openxmlformats.org/officeDocument/2006/relationships/slideMaster" Target="../slideMasters/slideMaster3.xml"/></Relationships>
</file>

<file path=ppt/slideLayouts/_rels/slideLayout41.xml.rels><?xml version="1.0" encoding="UTF-8" standalone="yes"?>
<Relationships xmlns="http://schemas.openxmlformats.org/package/2006/relationships"><Relationship Id="rId3" Type="http://schemas.openxmlformats.org/officeDocument/2006/relationships/image" Target="../media/image10.svg"/><Relationship Id="rId2" Type="http://schemas.openxmlformats.org/officeDocument/2006/relationships/image" Target="../media/image9.png"/><Relationship Id="rId1" Type="http://schemas.openxmlformats.org/officeDocument/2006/relationships/slideMaster" Target="../slideMasters/slideMaster3.xml"/></Relationships>
</file>

<file path=ppt/slideLayouts/_rels/slideLayout42.xml.rels><?xml version="1.0" encoding="UTF-8" standalone="yes"?>
<Relationships xmlns="http://schemas.openxmlformats.org/package/2006/relationships"><Relationship Id="rId3" Type="http://schemas.openxmlformats.org/officeDocument/2006/relationships/image" Target="../media/image8.svg"/><Relationship Id="rId2" Type="http://schemas.openxmlformats.org/officeDocument/2006/relationships/image" Target="../media/image7.png"/><Relationship Id="rId1" Type="http://schemas.openxmlformats.org/officeDocument/2006/relationships/slideMaster" Target="../slideMasters/slideMaster3.xml"/></Relationships>
</file>

<file path=ppt/slideLayouts/_rels/slideLayout43.xml.rels><?xml version="1.0" encoding="UTF-8" standalone="yes"?>
<Relationships xmlns="http://schemas.openxmlformats.org/package/2006/relationships"><Relationship Id="rId3" Type="http://schemas.openxmlformats.org/officeDocument/2006/relationships/image" Target="../media/image8.svg"/><Relationship Id="rId2" Type="http://schemas.openxmlformats.org/officeDocument/2006/relationships/image" Target="../media/image7.png"/><Relationship Id="rId1" Type="http://schemas.openxmlformats.org/officeDocument/2006/relationships/slideMaster" Target="../slideMasters/slideMaster3.xml"/></Relationships>
</file>

<file path=ppt/slideLayouts/_rels/slideLayout44.xml.rels><?xml version="1.0" encoding="UTF-8" standalone="yes"?>
<Relationships xmlns="http://schemas.openxmlformats.org/package/2006/relationships"><Relationship Id="rId3" Type="http://schemas.openxmlformats.org/officeDocument/2006/relationships/image" Target="../media/image8.svg"/><Relationship Id="rId2" Type="http://schemas.openxmlformats.org/officeDocument/2006/relationships/image" Target="../media/image7.png"/><Relationship Id="rId1" Type="http://schemas.openxmlformats.org/officeDocument/2006/relationships/slideMaster" Target="../slideMasters/slideMaster3.xml"/></Relationships>
</file>

<file path=ppt/slideLayouts/_rels/slideLayout45.xml.rels><?xml version="1.0" encoding="UTF-8" standalone="yes"?>
<Relationships xmlns="http://schemas.openxmlformats.org/package/2006/relationships"><Relationship Id="rId3" Type="http://schemas.openxmlformats.org/officeDocument/2006/relationships/image" Target="../media/image8.svg"/><Relationship Id="rId2" Type="http://schemas.openxmlformats.org/officeDocument/2006/relationships/image" Target="../media/image7.png"/><Relationship Id="rId1" Type="http://schemas.openxmlformats.org/officeDocument/2006/relationships/slideMaster" Target="../slideMasters/slideMaster3.xml"/></Relationships>
</file>

<file path=ppt/slideLayouts/_rels/slideLayout46.xml.rels><?xml version="1.0" encoding="UTF-8" standalone="yes"?>
<Relationships xmlns="http://schemas.openxmlformats.org/package/2006/relationships"><Relationship Id="rId3" Type="http://schemas.openxmlformats.org/officeDocument/2006/relationships/image" Target="../media/image8.svg"/><Relationship Id="rId2" Type="http://schemas.openxmlformats.org/officeDocument/2006/relationships/image" Target="../media/image7.png"/><Relationship Id="rId1" Type="http://schemas.openxmlformats.org/officeDocument/2006/relationships/slideMaster" Target="../slideMasters/slideMaster3.xml"/></Relationships>
</file>

<file path=ppt/slideLayouts/_rels/slideLayout47.xml.rels><?xml version="1.0" encoding="UTF-8" standalone="yes"?>
<Relationships xmlns="http://schemas.openxmlformats.org/package/2006/relationships"><Relationship Id="rId3" Type="http://schemas.openxmlformats.org/officeDocument/2006/relationships/image" Target="../media/image8.svg"/><Relationship Id="rId2" Type="http://schemas.openxmlformats.org/officeDocument/2006/relationships/image" Target="../media/image7.png"/><Relationship Id="rId1" Type="http://schemas.openxmlformats.org/officeDocument/2006/relationships/slideMaster" Target="../slideMasters/slideMaster3.xml"/></Relationships>
</file>

<file path=ppt/slideLayouts/_rels/slideLayout48.xml.rels><?xml version="1.0" encoding="UTF-8" standalone="yes"?>
<Relationships xmlns="http://schemas.openxmlformats.org/package/2006/relationships"><Relationship Id="rId3" Type="http://schemas.openxmlformats.org/officeDocument/2006/relationships/image" Target="../media/image8.svg"/><Relationship Id="rId2" Type="http://schemas.openxmlformats.org/officeDocument/2006/relationships/image" Target="../media/image7.png"/><Relationship Id="rId1" Type="http://schemas.openxmlformats.org/officeDocument/2006/relationships/slideMaster" Target="../slideMasters/slideMaster3.xml"/></Relationships>
</file>

<file path=ppt/slideLayouts/_rels/slideLayout49.xml.rels><?xml version="1.0" encoding="UTF-8" standalone="yes"?>
<Relationships xmlns="http://schemas.openxmlformats.org/package/2006/relationships"><Relationship Id="rId3" Type="http://schemas.openxmlformats.org/officeDocument/2006/relationships/image" Target="../media/image8.svg"/><Relationship Id="rId2" Type="http://schemas.openxmlformats.org/officeDocument/2006/relationships/image" Target="../media/image7.png"/><Relationship Id="rId1" Type="http://schemas.openxmlformats.org/officeDocument/2006/relationships/slideMaster" Target="../slideMasters/slideMaster3.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3" Type="http://schemas.openxmlformats.org/officeDocument/2006/relationships/image" Target="../media/image10.svg"/><Relationship Id="rId2" Type="http://schemas.openxmlformats.org/officeDocument/2006/relationships/image" Target="../media/image9.png"/><Relationship Id="rId1" Type="http://schemas.openxmlformats.org/officeDocument/2006/relationships/slideMaster" Target="../slideMasters/slideMaster3.xml"/></Relationships>
</file>

<file path=ppt/slideLayouts/_rels/slideLayout51.xml.rels><?xml version="1.0" encoding="UTF-8" standalone="yes"?>
<Relationships xmlns="http://schemas.openxmlformats.org/package/2006/relationships"><Relationship Id="rId3" Type="http://schemas.openxmlformats.org/officeDocument/2006/relationships/image" Target="../media/image8.svg"/><Relationship Id="rId2" Type="http://schemas.openxmlformats.org/officeDocument/2006/relationships/image" Target="../media/image7.png"/><Relationship Id="rId1" Type="http://schemas.openxmlformats.org/officeDocument/2006/relationships/slideMaster" Target="../slideMasters/slideMaster3.xml"/></Relationships>
</file>

<file path=ppt/slideLayouts/_rels/slideLayout52.xml.rels><?xml version="1.0" encoding="UTF-8" standalone="yes"?>
<Relationships xmlns="http://schemas.openxmlformats.org/package/2006/relationships"><Relationship Id="rId3" Type="http://schemas.openxmlformats.org/officeDocument/2006/relationships/image" Target="../media/image8.svg"/><Relationship Id="rId2" Type="http://schemas.openxmlformats.org/officeDocument/2006/relationships/image" Target="../media/image7.png"/><Relationship Id="rId1" Type="http://schemas.openxmlformats.org/officeDocument/2006/relationships/slideMaster" Target="../slideMasters/slideMaster3.xml"/></Relationships>
</file>

<file path=ppt/slideLayouts/_rels/slideLayout53.xml.rels><?xml version="1.0" encoding="UTF-8" standalone="yes"?>
<Relationships xmlns="http://schemas.openxmlformats.org/package/2006/relationships"><Relationship Id="rId3" Type="http://schemas.openxmlformats.org/officeDocument/2006/relationships/image" Target="../media/image8.svg"/><Relationship Id="rId2" Type="http://schemas.openxmlformats.org/officeDocument/2006/relationships/image" Target="../media/image7.png"/><Relationship Id="rId1" Type="http://schemas.openxmlformats.org/officeDocument/2006/relationships/slideMaster" Target="../slideMasters/slideMaster3.xml"/></Relationships>
</file>

<file path=ppt/slideLayouts/_rels/slideLayout54.xml.rels><?xml version="1.0" encoding="UTF-8" standalone="yes"?>
<Relationships xmlns="http://schemas.openxmlformats.org/package/2006/relationships"><Relationship Id="rId3" Type="http://schemas.openxmlformats.org/officeDocument/2006/relationships/image" Target="../media/image8.svg"/><Relationship Id="rId2" Type="http://schemas.openxmlformats.org/officeDocument/2006/relationships/image" Target="../media/image7.png"/><Relationship Id="rId1" Type="http://schemas.openxmlformats.org/officeDocument/2006/relationships/slideMaster" Target="../slideMasters/slideMaster3.xml"/></Relationships>
</file>

<file path=ppt/slideLayouts/_rels/slideLayout55.xml.rels><?xml version="1.0" encoding="UTF-8" standalone="yes"?>
<Relationships xmlns="http://schemas.openxmlformats.org/package/2006/relationships"><Relationship Id="rId3" Type="http://schemas.openxmlformats.org/officeDocument/2006/relationships/image" Target="../media/image8.svg"/><Relationship Id="rId2" Type="http://schemas.openxmlformats.org/officeDocument/2006/relationships/image" Target="../media/image7.png"/><Relationship Id="rId1" Type="http://schemas.openxmlformats.org/officeDocument/2006/relationships/slideMaster" Target="../slideMasters/slideMaster3.xml"/></Relationships>
</file>

<file path=ppt/slideLayouts/_rels/slideLayout56.xml.rels><?xml version="1.0" encoding="UTF-8" standalone="yes"?>
<Relationships xmlns="http://schemas.openxmlformats.org/package/2006/relationships"><Relationship Id="rId3" Type="http://schemas.openxmlformats.org/officeDocument/2006/relationships/image" Target="../media/image8.svg"/><Relationship Id="rId2" Type="http://schemas.openxmlformats.org/officeDocument/2006/relationships/image" Target="../media/image7.png"/><Relationship Id="rId1" Type="http://schemas.openxmlformats.org/officeDocument/2006/relationships/slideMaster" Target="../slideMasters/slideMaster3.xml"/></Relationships>
</file>

<file path=ppt/slideLayouts/_rels/slideLayout57.xml.rels><?xml version="1.0" encoding="UTF-8" standalone="yes"?>
<Relationships xmlns="http://schemas.openxmlformats.org/package/2006/relationships"><Relationship Id="rId3" Type="http://schemas.openxmlformats.org/officeDocument/2006/relationships/image" Target="../media/image8.svg"/><Relationship Id="rId2" Type="http://schemas.openxmlformats.org/officeDocument/2006/relationships/image" Target="../media/image7.png"/><Relationship Id="rId1" Type="http://schemas.openxmlformats.org/officeDocument/2006/relationships/slideMaster" Target="../slideMasters/slideMaster3.xml"/></Relationships>
</file>

<file path=ppt/slideLayouts/_rels/slideLayout58.xml.rels><?xml version="1.0" encoding="UTF-8" standalone="yes"?>
<Relationships xmlns="http://schemas.openxmlformats.org/package/2006/relationships"><Relationship Id="rId3" Type="http://schemas.openxmlformats.org/officeDocument/2006/relationships/image" Target="../media/image8.svg"/><Relationship Id="rId2" Type="http://schemas.openxmlformats.org/officeDocument/2006/relationships/image" Target="../media/image7.png"/><Relationship Id="rId1" Type="http://schemas.openxmlformats.org/officeDocument/2006/relationships/slideMaster" Target="../slideMasters/slideMaster3.xml"/></Relationships>
</file>

<file path=ppt/slideLayouts/_rels/slideLayout59.xml.rels><?xml version="1.0" encoding="UTF-8" standalone="yes"?>
<Relationships xmlns="http://schemas.openxmlformats.org/package/2006/relationships"><Relationship Id="rId3" Type="http://schemas.openxmlformats.org/officeDocument/2006/relationships/image" Target="../media/image10.svg"/><Relationship Id="rId2" Type="http://schemas.openxmlformats.org/officeDocument/2006/relationships/image" Target="../media/image9.png"/><Relationship Id="rId1" Type="http://schemas.openxmlformats.org/officeDocument/2006/relationships/slideMaster" Target="../slideMasters/slideMaster3.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A1ECC2-B536-698F-08D5-25CFBA7F4C4D}"/>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C28614FC-028F-FA63-9B28-3351AF02412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75BCA1EF-17F8-3499-3DFD-0521948D242B}"/>
              </a:ext>
            </a:extLst>
          </p:cNvPr>
          <p:cNvSpPr>
            <a:spLocks noGrp="1"/>
          </p:cNvSpPr>
          <p:nvPr>
            <p:ph type="dt" sz="half" idx="10"/>
          </p:nvPr>
        </p:nvSpPr>
        <p:spPr/>
        <p:txBody>
          <a:bodyPr/>
          <a:lstStyle/>
          <a:p>
            <a:fld id="{1BCE6410-50C3-414C-AFE8-C0DC006A1B84}" type="datetimeFigureOut">
              <a:rPr lang="en-GB" smtClean="0"/>
              <a:t>18/02/2025</a:t>
            </a:fld>
            <a:endParaRPr lang="en-GB"/>
          </a:p>
        </p:txBody>
      </p:sp>
      <p:sp>
        <p:nvSpPr>
          <p:cNvPr id="5" name="Footer Placeholder 4">
            <a:extLst>
              <a:ext uri="{FF2B5EF4-FFF2-40B4-BE49-F238E27FC236}">
                <a16:creationId xmlns:a16="http://schemas.microsoft.com/office/drawing/2014/main" id="{67057330-83DA-CE10-0934-34C4C770332C}"/>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691FA774-A812-652B-8D8C-CE6B386BEFEA}"/>
              </a:ext>
            </a:extLst>
          </p:cNvPr>
          <p:cNvSpPr>
            <a:spLocks noGrp="1"/>
          </p:cNvSpPr>
          <p:nvPr>
            <p:ph type="sldNum" sz="quarter" idx="12"/>
          </p:nvPr>
        </p:nvSpPr>
        <p:spPr/>
        <p:txBody>
          <a:bodyPr/>
          <a:lstStyle/>
          <a:p>
            <a:fld id="{0A12BE57-AD0F-41E2-A932-C1211B032865}" type="slidenum">
              <a:rPr lang="en-GB" smtClean="0"/>
              <a:t>‹#›</a:t>
            </a:fld>
            <a:endParaRPr lang="en-GB"/>
          </a:p>
        </p:txBody>
      </p:sp>
    </p:spTree>
    <p:extLst>
      <p:ext uri="{BB962C8B-B14F-4D97-AF65-F5344CB8AC3E}">
        <p14:creationId xmlns:p14="http://schemas.microsoft.com/office/powerpoint/2010/main" val="10719165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B51389-D359-415B-F78F-88A416A826A2}"/>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009DD5A1-D0B9-CF96-9340-28C25621C03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FA162068-2330-094A-C749-23064ABE7C82}"/>
              </a:ext>
            </a:extLst>
          </p:cNvPr>
          <p:cNvSpPr>
            <a:spLocks noGrp="1"/>
          </p:cNvSpPr>
          <p:nvPr>
            <p:ph type="dt" sz="half" idx="10"/>
          </p:nvPr>
        </p:nvSpPr>
        <p:spPr/>
        <p:txBody>
          <a:bodyPr/>
          <a:lstStyle/>
          <a:p>
            <a:fld id="{1BCE6410-50C3-414C-AFE8-C0DC006A1B84}" type="datetimeFigureOut">
              <a:rPr lang="en-GB" smtClean="0"/>
              <a:t>18/02/2025</a:t>
            </a:fld>
            <a:endParaRPr lang="en-GB"/>
          </a:p>
        </p:txBody>
      </p:sp>
      <p:sp>
        <p:nvSpPr>
          <p:cNvPr id="5" name="Footer Placeholder 4">
            <a:extLst>
              <a:ext uri="{FF2B5EF4-FFF2-40B4-BE49-F238E27FC236}">
                <a16:creationId xmlns:a16="http://schemas.microsoft.com/office/drawing/2014/main" id="{516287C6-5D36-7C23-261C-441C13E36C2B}"/>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EE003C49-B1D1-7D5D-BABE-62AE50282F2D}"/>
              </a:ext>
            </a:extLst>
          </p:cNvPr>
          <p:cNvSpPr>
            <a:spLocks noGrp="1"/>
          </p:cNvSpPr>
          <p:nvPr>
            <p:ph type="sldNum" sz="quarter" idx="12"/>
          </p:nvPr>
        </p:nvSpPr>
        <p:spPr/>
        <p:txBody>
          <a:bodyPr/>
          <a:lstStyle/>
          <a:p>
            <a:fld id="{0A12BE57-AD0F-41E2-A932-C1211B032865}" type="slidenum">
              <a:rPr lang="en-GB" smtClean="0"/>
              <a:t>‹#›</a:t>
            </a:fld>
            <a:endParaRPr lang="en-GB"/>
          </a:p>
        </p:txBody>
      </p:sp>
    </p:spTree>
    <p:extLst>
      <p:ext uri="{BB962C8B-B14F-4D97-AF65-F5344CB8AC3E}">
        <p14:creationId xmlns:p14="http://schemas.microsoft.com/office/powerpoint/2010/main" val="1330146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5941D53-EC17-D3D6-EE51-716FD8011C60}"/>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558AD844-4103-CEDD-AA4F-FB2909AC9398}"/>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17C80E71-2E92-9B4D-2DA5-ED38B3582A84}"/>
              </a:ext>
            </a:extLst>
          </p:cNvPr>
          <p:cNvSpPr>
            <a:spLocks noGrp="1"/>
          </p:cNvSpPr>
          <p:nvPr>
            <p:ph type="dt" sz="half" idx="10"/>
          </p:nvPr>
        </p:nvSpPr>
        <p:spPr/>
        <p:txBody>
          <a:bodyPr/>
          <a:lstStyle/>
          <a:p>
            <a:fld id="{1BCE6410-50C3-414C-AFE8-C0DC006A1B84}" type="datetimeFigureOut">
              <a:rPr lang="en-GB" smtClean="0"/>
              <a:t>18/02/2025</a:t>
            </a:fld>
            <a:endParaRPr lang="en-GB"/>
          </a:p>
        </p:txBody>
      </p:sp>
      <p:sp>
        <p:nvSpPr>
          <p:cNvPr id="5" name="Footer Placeholder 4">
            <a:extLst>
              <a:ext uri="{FF2B5EF4-FFF2-40B4-BE49-F238E27FC236}">
                <a16:creationId xmlns:a16="http://schemas.microsoft.com/office/drawing/2014/main" id="{5BE180F2-35ED-5611-FDED-E9DA22F60EF0}"/>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EB737F7D-B5B5-043E-DC33-52BD9CC6066B}"/>
              </a:ext>
            </a:extLst>
          </p:cNvPr>
          <p:cNvSpPr>
            <a:spLocks noGrp="1"/>
          </p:cNvSpPr>
          <p:nvPr>
            <p:ph type="sldNum" sz="quarter" idx="12"/>
          </p:nvPr>
        </p:nvSpPr>
        <p:spPr/>
        <p:txBody>
          <a:bodyPr/>
          <a:lstStyle/>
          <a:p>
            <a:fld id="{0A12BE57-AD0F-41E2-A932-C1211B032865}" type="slidenum">
              <a:rPr lang="en-GB" smtClean="0"/>
              <a:t>‹#›</a:t>
            </a:fld>
            <a:endParaRPr lang="en-GB"/>
          </a:p>
        </p:txBody>
      </p:sp>
    </p:spTree>
    <p:extLst>
      <p:ext uri="{BB962C8B-B14F-4D97-AF65-F5344CB8AC3E}">
        <p14:creationId xmlns:p14="http://schemas.microsoft.com/office/powerpoint/2010/main" val="57033391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2. Cover large logo">
    <p:bg>
      <p:bgPr>
        <a:solidFill>
          <a:schemeClr val="bg2"/>
        </a:solidFill>
        <a:effectLst/>
      </p:bgPr>
    </p:bg>
    <p:spTree>
      <p:nvGrpSpPr>
        <p:cNvPr id="1" name=""/>
        <p:cNvGrpSpPr/>
        <p:nvPr/>
      </p:nvGrpSpPr>
      <p:grpSpPr>
        <a:xfrm>
          <a:off x="0" y="0"/>
          <a:ext cx="0" cy="0"/>
          <a:chOff x="0" y="0"/>
          <a:chExt cx="0" cy="0"/>
        </a:xfrm>
      </p:grpSpPr>
      <p:pic>
        <p:nvPicPr>
          <p:cNvPr id="2" name="Graphic 1">
            <a:extLst>
              <a:ext uri="{FF2B5EF4-FFF2-40B4-BE49-F238E27FC236}">
                <a16:creationId xmlns:a16="http://schemas.microsoft.com/office/drawing/2014/main" id="{7E8B0377-175A-4A0F-14E1-A843A2C4E22D}"/>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617181" y="5663349"/>
            <a:ext cx="11285895" cy="920868"/>
          </a:xfrm>
          <a:prstGeom prst="rect">
            <a:avLst/>
          </a:prstGeom>
        </p:spPr>
      </p:pic>
      <p:sp>
        <p:nvSpPr>
          <p:cNvPr id="18" name="Text Placeholder 17">
            <a:extLst>
              <a:ext uri="{FF2B5EF4-FFF2-40B4-BE49-F238E27FC236}">
                <a16:creationId xmlns:a16="http://schemas.microsoft.com/office/drawing/2014/main" id="{41546011-9590-25B3-9AA1-75D6A0720D32}"/>
              </a:ext>
            </a:extLst>
          </p:cNvPr>
          <p:cNvSpPr>
            <a:spLocks noGrp="1"/>
          </p:cNvSpPr>
          <p:nvPr>
            <p:ph type="body" sz="quarter" idx="10" hasCustomPrompt="1"/>
          </p:nvPr>
        </p:nvSpPr>
        <p:spPr>
          <a:xfrm>
            <a:off x="576001" y="549276"/>
            <a:ext cx="10369549" cy="2867025"/>
          </a:xfrm>
        </p:spPr>
        <p:txBody>
          <a:bodyPr/>
          <a:lstStyle>
            <a:lvl1pPr>
              <a:defRPr/>
            </a:lvl1pPr>
            <a:lvl2pPr>
              <a:defRPr/>
            </a:lvl2pPr>
          </a:lstStyle>
          <a:p>
            <a:pPr lvl="0"/>
            <a:r>
              <a:rPr lang="en-US" dirty="0"/>
              <a:t>Title</a:t>
            </a:r>
          </a:p>
          <a:p>
            <a:pPr lvl="1"/>
            <a:r>
              <a:rPr lang="en-US" dirty="0"/>
              <a:t>Subheading</a:t>
            </a:r>
          </a:p>
        </p:txBody>
      </p:sp>
      <p:sp>
        <p:nvSpPr>
          <p:cNvPr id="20" name="Text Placeholder 19">
            <a:extLst>
              <a:ext uri="{FF2B5EF4-FFF2-40B4-BE49-F238E27FC236}">
                <a16:creationId xmlns:a16="http://schemas.microsoft.com/office/drawing/2014/main" id="{FCCF3622-A1E6-064F-BCBE-C28CEF329459}"/>
              </a:ext>
            </a:extLst>
          </p:cNvPr>
          <p:cNvSpPr>
            <a:spLocks noGrp="1"/>
          </p:cNvSpPr>
          <p:nvPr>
            <p:ph type="body" sz="quarter" idx="11" hasCustomPrompt="1"/>
          </p:nvPr>
        </p:nvSpPr>
        <p:spPr>
          <a:xfrm>
            <a:off x="576002" y="4022727"/>
            <a:ext cx="8385175" cy="735013"/>
          </a:xfrm>
        </p:spPr>
        <p:txBody>
          <a:bodyPr/>
          <a:lstStyle>
            <a:lvl1pPr>
              <a:defRPr sz="1799">
                <a:latin typeface="+mn-lt"/>
              </a:defRPr>
            </a:lvl1pPr>
          </a:lstStyle>
          <a:p>
            <a:pPr lvl="0"/>
            <a:r>
              <a:rPr lang="en-US" dirty="0"/>
              <a:t>DATE / DRAFT</a:t>
            </a:r>
          </a:p>
        </p:txBody>
      </p:sp>
      <p:sp>
        <p:nvSpPr>
          <p:cNvPr id="4" name="Freeform: Shape 3">
            <a:extLst>
              <a:ext uri="{FF2B5EF4-FFF2-40B4-BE49-F238E27FC236}">
                <a16:creationId xmlns:a16="http://schemas.microsoft.com/office/drawing/2014/main" id="{E0DE240C-41EA-3B65-317E-738E9C3BDBD0}"/>
              </a:ext>
            </a:extLst>
          </p:cNvPr>
          <p:cNvSpPr>
            <a:spLocks/>
          </p:cNvSpPr>
          <p:nvPr userDrawn="1"/>
        </p:nvSpPr>
        <p:spPr>
          <a:xfrm>
            <a:off x="287445" y="290879"/>
            <a:ext cx="11617110" cy="3271934"/>
          </a:xfrm>
          <a:custGeom>
            <a:avLst/>
            <a:gdLst>
              <a:gd name="connsiteX0" fmla="*/ 144000 w 11617110"/>
              <a:gd name="connsiteY0" fmla="*/ 0 h 3271934"/>
              <a:gd name="connsiteX1" fmla="*/ 11617110 w 11617110"/>
              <a:gd name="connsiteY1" fmla="*/ 0 h 3271934"/>
              <a:gd name="connsiteX2" fmla="*/ 11617110 w 11617110"/>
              <a:gd name="connsiteY2" fmla="*/ 3271934 h 3271934"/>
              <a:gd name="connsiteX3" fmla="*/ 0 w 11617110"/>
              <a:gd name="connsiteY3" fmla="*/ 3271934 h 3271934"/>
              <a:gd name="connsiteX4" fmla="*/ 0 w 11617110"/>
              <a:gd name="connsiteY4" fmla="*/ 144000 h 3271934"/>
              <a:gd name="connsiteX5" fmla="*/ 144000 w 11617110"/>
              <a:gd name="connsiteY5" fmla="*/ 0 h 3271934"/>
              <a:gd name="connsiteX0" fmla="*/ 11617110 w 11708550"/>
              <a:gd name="connsiteY0" fmla="*/ 3271934 h 3363374"/>
              <a:gd name="connsiteX1" fmla="*/ 0 w 11708550"/>
              <a:gd name="connsiteY1" fmla="*/ 3271934 h 3363374"/>
              <a:gd name="connsiteX2" fmla="*/ 0 w 11708550"/>
              <a:gd name="connsiteY2" fmla="*/ 144000 h 3363374"/>
              <a:gd name="connsiteX3" fmla="*/ 144000 w 11708550"/>
              <a:gd name="connsiteY3" fmla="*/ 0 h 3363374"/>
              <a:gd name="connsiteX4" fmla="*/ 11617110 w 11708550"/>
              <a:gd name="connsiteY4" fmla="*/ 0 h 3363374"/>
              <a:gd name="connsiteX5" fmla="*/ 11708550 w 11708550"/>
              <a:gd name="connsiteY5" fmla="*/ 3363374 h 3363374"/>
              <a:gd name="connsiteX0" fmla="*/ 11617110 w 11617110"/>
              <a:gd name="connsiteY0" fmla="*/ 3271934 h 3271934"/>
              <a:gd name="connsiteX1" fmla="*/ 0 w 11617110"/>
              <a:gd name="connsiteY1" fmla="*/ 3271934 h 3271934"/>
              <a:gd name="connsiteX2" fmla="*/ 0 w 11617110"/>
              <a:gd name="connsiteY2" fmla="*/ 144000 h 3271934"/>
              <a:gd name="connsiteX3" fmla="*/ 144000 w 11617110"/>
              <a:gd name="connsiteY3" fmla="*/ 0 h 3271934"/>
              <a:gd name="connsiteX4" fmla="*/ 11617110 w 11617110"/>
              <a:gd name="connsiteY4" fmla="*/ 0 h 3271934"/>
              <a:gd name="connsiteX0" fmla="*/ 0 w 11617110"/>
              <a:gd name="connsiteY0" fmla="*/ 3271934 h 3271934"/>
              <a:gd name="connsiteX1" fmla="*/ 0 w 11617110"/>
              <a:gd name="connsiteY1" fmla="*/ 144000 h 3271934"/>
              <a:gd name="connsiteX2" fmla="*/ 144000 w 11617110"/>
              <a:gd name="connsiteY2" fmla="*/ 0 h 3271934"/>
              <a:gd name="connsiteX3" fmla="*/ 11617110 w 11617110"/>
              <a:gd name="connsiteY3" fmla="*/ 0 h 3271934"/>
            </a:gdLst>
            <a:ahLst/>
            <a:cxnLst>
              <a:cxn ang="0">
                <a:pos x="connsiteX0" y="connsiteY0"/>
              </a:cxn>
              <a:cxn ang="0">
                <a:pos x="connsiteX1" y="connsiteY1"/>
              </a:cxn>
              <a:cxn ang="0">
                <a:pos x="connsiteX2" y="connsiteY2"/>
              </a:cxn>
              <a:cxn ang="0">
                <a:pos x="connsiteX3" y="connsiteY3"/>
              </a:cxn>
            </a:cxnLst>
            <a:rect l="l" t="t" r="r" b="b"/>
            <a:pathLst>
              <a:path w="11617110" h="3271934">
                <a:moveTo>
                  <a:pt x="0" y="3271934"/>
                </a:moveTo>
                <a:lnTo>
                  <a:pt x="0" y="144000"/>
                </a:lnTo>
                <a:cubicBezTo>
                  <a:pt x="0" y="64471"/>
                  <a:pt x="64471" y="0"/>
                  <a:pt x="144000" y="0"/>
                </a:cubicBezTo>
                <a:lnTo>
                  <a:pt x="11617110" y="0"/>
                </a:lnTo>
              </a:path>
            </a:pathLst>
          </a:custGeom>
          <a:noFill/>
          <a:ln w="254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square" lIns="143924" tIns="143924" rIns="143924" bIns="143924" rtlCol="0" anchor="t">
            <a:noAutofit/>
          </a:bodyPr>
          <a:lstStyle/>
          <a:p>
            <a:pPr algn="l">
              <a:spcBef>
                <a:spcPts val="600"/>
              </a:spcBef>
              <a:spcAft>
                <a:spcPts val="600"/>
              </a:spcAft>
            </a:pPr>
            <a:endParaRPr lang="en-US" sz="1199">
              <a:solidFill>
                <a:schemeClr val="tx1"/>
              </a:solidFill>
            </a:endParaRPr>
          </a:p>
        </p:txBody>
      </p:sp>
      <p:sp>
        <p:nvSpPr>
          <p:cNvPr id="5" name="Freeform: Shape 4">
            <a:extLst>
              <a:ext uri="{FF2B5EF4-FFF2-40B4-BE49-F238E27FC236}">
                <a16:creationId xmlns:a16="http://schemas.microsoft.com/office/drawing/2014/main" id="{A118A7D7-4A9D-7BC2-3792-53A2D4971AA1}"/>
              </a:ext>
            </a:extLst>
          </p:cNvPr>
          <p:cNvSpPr>
            <a:spLocks/>
          </p:cNvSpPr>
          <p:nvPr userDrawn="1"/>
        </p:nvSpPr>
        <p:spPr>
          <a:xfrm>
            <a:off x="287445" y="3717253"/>
            <a:ext cx="11617110" cy="2852749"/>
          </a:xfrm>
          <a:custGeom>
            <a:avLst/>
            <a:gdLst>
              <a:gd name="connsiteX0" fmla="*/ 144000 w 11617110"/>
              <a:gd name="connsiteY0" fmla="*/ 0 h 2852749"/>
              <a:gd name="connsiteX1" fmla="*/ 11617110 w 11617110"/>
              <a:gd name="connsiteY1" fmla="*/ 0 h 2852749"/>
              <a:gd name="connsiteX2" fmla="*/ 1488330 w 11617110"/>
              <a:gd name="connsiteY2" fmla="*/ 2852749 h 2852749"/>
              <a:gd name="connsiteX3" fmla="*/ 0 w 11617110"/>
              <a:gd name="connsiteY3" fmla="*/ 2852749 h 2852749"/>
              <a:gd name="connsiteX4" fmla="*/ 0 w 11617110"/>
              <a:gd name="connsiteY4" fmla="*/ 144000 h 2852749"/>
              <a:gd name="connsiteX5" fmla="*/ 144000 w 11617110"/>
              <a:gd name="connsiteY5" fmla="*/ 0 h 2852749"/>
              <a:gd name="connsiteX0" fmla="*/ 1488330 w 11617110"/>
              <a:gd name="connsiteY0" fmla="*/ 2852749 h 2944189"/>
              <a:gd name="connsiteX1" fmla="*/ 0 w 11617110"/>
              <a:gd name="connsiteY1" fmla="*/ 2852749 h 2944189"/>
              <a:gd name="connsiteX2" fmla="*/ 0 w 11617110"/>
              <a:gd name="connsiteY2" fmla="*/ 144000 h 2944189"/>
              <a:gd name="connsiteX3" fmla="*/ 144000 w 11617110"/>
              <a:gd name="connsiteY3" fmla="*/ 0 h 2944189"/>
              <a:gd name="connsiteX4" fmla="*/ 11617110 w 11617110"/>
              <a:gd name="connsiteY4" fmla="*/ 0 h 2944189"/>
              <a:gd name="connsiteX5" fmla="*/ 1579770 w 11617110"/>
              <a:gd name="connsiteY5" fmla="*/ 2944189 h 2944189"/>
              <a:gd name="connsiteX0" fmla="*/ 1488330 w 11617110"/>
              <a:gd name="connsiteY0" fmla="*/ 2852749 h 2852749"/>
              <a:gd name="connsiteX1" fmla="*/ 0 w 11617110"/>
              <a:gd name="connsiteY1" fmla="*/ 2852749 h 2852749"/>
              <a:gd name="connsiteX2" fmla="*/ 0 w 11617110"/>
              <a:gd name="connsiteY2" fmla="*/ 144000 h 2852749"/>
              <a:gd name="connsiteX3" fmla="*/ 144000 w 11617110"/>
              <a:gd name="connsiteY3" fmla="*/ 0 h 2852749"/>
              <a:gd name="connsiteX4" fmla="*/ 11617110 w 11617110"/>
              <a:gd name="connsiteY4" fmla="*/ 0 h 2852749"/>
              <a:gd name="connsiteX0" fmla="*/ 0 w 11617110"/>
              <a:gd name="connsiteY0" fmla="*/ 2852749 h 2852749"/>
              <a:gd name="connsiteX1" fmla="*/ 0 w 11617110"/>
              <a:gd name="connsiteY1" fmla="*/ 144000 h 2852749"/>
              <a:gd name="connsiteX2" fmla="*/ 144000 w 11617110"/>
              <a:gd name="connsiteY2" fmla="*/ 0 h 2852749"/>
              <a:gd name="connsiteX3" fmla="*/ 11617110 w 11617110"/>
              <a:gd name="connsiteY3" fmla="*/ 0 h 2852749"/>
            </a:gdLst>
            <a:ahLst/>
            <a:cxnLst>
              <a:cxn ang="0">
                <a:pos x="connsiteX0" y="connsiteY0"/>
              </a:cxn>
              <a:cxn ang="0">
                <a:pos x="connsiteX1" y="connsiteY1"/>
              </a:cxn>
              <a:cxn ang="0">
                <a:pos x="connsiteX2" y="connsiteY2"/>
              </a:cxn>
              <a:cxn ang="0">
                <a:pos x="connsiteX3" y="connsiteY3"/>
              </a:cxn>
            </a:cxnLst>
            <a:rect l="l" t="t" r="r" b="b"/>
            <a:pathLst>
              <a:path w="11617110" h="2852749">
                <a:moveTo>
                  <a:pt x="0" y="2852749"/>
                </a:moveTo>
                <a:lnTo>
                  <a:pt x="0" y="144000"/>
                </a:lnTo>
                <a:cubicBezTo>
                  <a:pt x="0" y="64471"/>
                  <a:pt x="64471" y="0"/>
                  <a:pt x="144000" y="0"/>
                </a:cubicBezTo>
                <a:lnTo>
                  <a:pt x="11617110" y="0"/>
                </a:lnTo>
              </a:path>
            </a:pathLst>
          </a:custGeom>
          <a:noFill/>
          <a:ln w="254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square" lIns="143924" tIns="143924" rIns="143924" bIns="143924" rtlCol="0" anchor="t">
            <a:noAutofit/>
          </a:bodyPr>
          <a:lstStyle/>
          <a:p>
            <a:pPr algn="l">
              <a:spcBef>
                <a:spcPts val="600"/>
              </a:spcBef>
              <a:spcAft>
                <a:spcPts val="600"/>
              </a:spcAft>
            </a:pPr>
            <a:endParaRPr lang="en-US" sz="1199">
              <a:solidFill>
                <a:schemeClr val="tx1"/>
              </a:solidFill>
            </a:endParaRPr>
          </a:p>
        </p:txBody>
      </p:sp>
    </p:spTree>
    <p:extLst>
      <p:ext uri="{BB962C8B-B14F-4D97-AF65-F5344CB8AC3E}">
        <p14:creationId xmlns:p14="http://schemas.microsoft.com/office/powerpoint/2010/main" val="390530557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2_2. Cover large logo">
    <p:bg>
      <p:bgPr>
        <a:solidFill>
          <a:schemeClr val="tx2"/>
        </a:solidFill>
        <a:effectLst/>
      </p:bgPr>
    </p:bg>
    <p:spTree>
      <p:nvGrpSpPr>
        <p:cNvPr id="1" name=""/>
        <p:cNvGrpSpPr/>
        <p:nvPr/>
      </p:nvGrpSpPr>
      <p:grpSpPr>
        <a:xfrm>
          <a:off x="0" y="0"/>
          <a:ext cx="0" cy="0"/>
          <a:chOff x="0" y="0"/>
          <a:chExt cx="0" cy="0"/>
        </a:xfrm>
      </p:grpSpPr>
      <p:pic>
        <p:nvPicPr>
          <p:cNvPr id="2" name="Graphic 1">
            <a:extLst>
              <a:ext uri="{FF2B5EF4-FFF2-40B4-BE49-F238E27FC236}">
                <a16:creationId xmlns:a16="http://schemas.microsoft.com/office/drawing/2014/main" id="{7E8B0377-175A-4A0F-14E1-A843A2C4E22D}"/>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617181" y="5663349"/>
            <a:ext cx="11285895" cy="920868"/>
          </a:xfrm>
          <a:prstGeom prst="rect">
            <a:avLst/>
          </a:prstGeom>
        </p:spPr>
      </p:pic>
      <p:sp>
        <p:nvSpPr>
          <p:cNvPr id="18" name="Text Placeholder 17">
            <a:extLst>
              <a:ext uri="{FF2B5EF4-FFF2-40B4-BE49-F238E27FC236}">
                <a16:creationId xmlns:a16="http://schemas.microsoft.com/office/drawing/2014/main" id="{41546011-9590-25B3-9AA1-75D6A0720D32}"/>
              </a:ext>
            </a:extLst>
          </p:cNvPr>
          <p:cNvSpPr>
            <a:spLocks noGrp="1"/>
          </p:cNvSpPr>
          <p:nvPr>
            <p:ph type="body" sz="quarter" idx="10" hasCustomPrompt="1"/>
          </p:nvPr>
        </p:nvSpPr>
        <p:spPr>
          <a:xfrm>
            <a:off x="576001" y="549276"/>
            <a:ext cx="10369549" cy="2867025"/>
          </a:xfrm>
        </p:spPr>
        <p:txBody>
          <a:bodyPr/>
          <a:lstStyle>
            <a:lvl1pPr>
              <a:defRPr/>
            </a:lvl1pPr>
            <a:lvl2pPr>
              <a:defRPr/>
            </a:lvl2pPr>
          </a:lstStyle>
          <a:p>
            <a:pPr lvl="0"/>
            <a:r>
              <a:rPr lang="en-US" dirty="0"/>
              <a:t>Title</a:t>
            </a:r>
          </a:p>
          <a:p>
            <a:pPr lvl="1"/>
            <a:r>
              <a:rPr lang="en-US" dirty="0"/>
              <a:t>Subheading</a:t>
            </a:r>
          </a:p>
        </p:txBody>
      </p:sp>
      <p:sp>
        <p:nvSpPr>
          <p:cNvPr id="20" name="Text Placeholder 19">
            <a:extLst>
              <a:ext uri="{FF2B5EF4-FFF2-40B4-BE49-F238E27FC236}">
                <a16:creationId xmlns:a16="http://schemas.microsoft.com/office/drawing/2014/main" id="{FCCF3622-A1E6-064F-BCBE-C28CEF329459}"/>
              </a:ext>
            </a:extLst>
          </p:cNvPr>
          <p:cNvSpPr>
            <a:spLocks noGrp="1"/>
          </p:cNvSpPr>
          <p:nvPr>
            <p:ph type="body" sz="quarter" idx="11" hasCustomPrompt="1"/>
          </p:nvPr>
        </p:nvSpPr>
        <p:spPr>
          <a:xfrm>
            <a:off x="576002" y="4022727"/>
            <a:ext cx="8385175" cy="735013"/>
          </a:xfrm>
        </p:spPr>
        <p:txBody>
          <a:bodyPr/>
          <a:lstStyle>
            <a:lvl1pPr>
              <a:defRPr sz="1799">
                <a:latin typeface="+mn-lt"/>
              </a:defRPr>
            </a:lvl1pPr>
          </a:lstStyle>
          <a:p>
            <a:pPr lvl="0"/>
            <a:r>
              <a:rPr lang="en-US" dirty="0"/>
              <a:t>DATE / DRAFT</a:t>
            </a:r>
          </a:p>
        </p:txBody>
      </p:sp>
      <p:sp>
        <p:nvSpPr>
          <p:cNvPr id="4" name="Freeform: Shape 3">
            <a:extLst>
              <a:ext uri="{FF2B5EF4-FFF2-40B4-BE49-F238E27FC236}">
                <a16:creationId xmlns:a16="http://schemas.microsoft.com/office/drawing/2014/main" id="{5ACF4A79-D46E-9C32-24B7-BCFD8CF79D3F}"/>
              </a:ext>
            </a:extLst>
          </p:cNvPr>
          <p:cNvSpPr>
            <a:spLocks/>
          </p:cNvSpPr>
          <p:nvPr userDrawn="1"/>
        </p:nvSpPr>
        <p:spPr>
          <a:xfrm>
            <a:off x="287445" y="290879"/>
            <a:ext cx="11617110" cy="3271934"/>
          </a:xfrm>
          <a:custGeom>
            <a:avLst/>
            <a:gdLst>
              <a:gd name="connsiteX0" fmla="*/ 144000 w 11617110"/>
              <a:gd name="connsiteY0" fmla="*/ 0 h 3271934"/>
              <a:gd name="connsiteX1" fmla="*/ 11617110 w 11617110"/>
              <a:gd name="connsiteY1" fmla="*/ 0 h 3271934"/>
              <a:gd name="connsiteX2" fmla="*/ 11617110 w 11617110"/>
              <a:gd name="connsiteY2" fmla="*/ 3271934 h 3271934"/>
              <a:gd name="connsiteX3" fmla="*/ 0 w 11617110"/>
              <a:gd name="connsiteY3" fmla="*/ 3271934 h 3271934"/>
              <a:gd name="connsiteX4" fmla="*/ 0 w 11617110"/>
              <a:gd name="connsiteY4" fmla="*/ 144000 h 3271934"/>
              <a:gd name="connsiteX5" fmla="*/ 144000 w 11617110"/>
              <a:gd name="connsiteY5" fmla="*/ 0 h 3271934"/>
              <a:gd name="connsiteX0" fmla="*/ 11617110 w 11708550"/>
              <a:gd name="connsiteY0" fmla="*/ 3271934 h 3363374"/>
              <a:gd name="connsiteX1" fmla="*/ 0 w 11708550"/>
              <a:gd name="connsiteY1" fmla="*/ 3271934 h 3363374"/>
              <a:gd name="connsiteX2" fmla="*/ 0 w 11708550"/>
              <a:gd name="connsiteY2" fmla="*/ 144000 h 3363374"/>
              <a:gd name="connsiteX3" fmla="*/ 144000 w 11708550"/>
              <a:gd name="connsiteY3" fmla="*/ 0 h 3363374"/>
              <a:gd name="connsiteX4" fmla="*/ 11617110 w 11708550"/>
              <a:gd name="connsiteY4" fmla="*/ 0 h 3363374"/>
              <a:gd name="connsiteX5" fmla="*/ 11708550 w 11708550"/>
              <a:gd name="connsiteY5" fmla="*/ 3363374 h 3363374"/>
              <a:gd name="connsiteX0" fmla="*/ 11617110 w 11617110"/>
              <a:gd name="connsiteY0" fmla="*/ 3271934 h 3271934"/>
              <a:gd name="connsiteX1" fmla="*/ 0 w 11617110"/>
              <a:gd name="connsiteY1" fmla="*/ 3271934 h 3271934"/>
              <a:gd name="connsiteX2" fmla="*/ 0 w 11617110"/>
              <a:gd name="connsiteY2" fmla="*/ 144000 h 3271934"/>
              <a:gd name="connsiteX3" fmla="*/ 144000 w 11617110"/>
              <a:gd name="connsiteY3" fmla="*/ 0 h 3271934"/>
              <a:gd name="connsiteX4" fmla="*/ 11617110 w 11617110"/>
              <a:gd name="connsiteY4" fmla="*/ 0 h 3271934"/>
              <a:gd name="connsiteX0" fmla="*/ 0 w 11617110"/>
              <a:gd name="connsiteY0" fmla="*/ 3271934 h 3271934"/>
              <a:gd name="connsiteX1" fmla="*/ 0 w 11617110"/>
              <a:gd name="connsiteY1" fmla="*/ 144000 h 3271934"/>
              <a:gd name="connsiteX2" fmla="*/ 144000 w 11617110"/>
              <a:gd name="connsiteY2" fmla="*/ 0 h 3271934"/>
              <a:gd name="connsiteX3" fmla="*/ 11617110 w 11617110"/>
              <a:gd name="connsiteY3" fmla="*/ 0 h 3271934"/>
            </a:gdLst>
            <a:ahLst/>
            <a:cxnLst>
              <a:cxn ang="0">
                <a:pos x="connsiteX0" y="connsiteY0"/>
              </a:cxn>
              <a:cxn ang="0">
                <a:pos x="connsiteX1" y="connsiteY1"/>
              </a:cxn>
              <a:cxn ang="0">
                <a:pos x="connsiteX2" y="connsiteY2"/>
              </a:cxn>
              <a:cxn ang="0">
                <a:pos x="connsiteX3" y="connsiteY3"/>
              </a:cxn>
            </a:cxnLst>
            <a:rect l="l" t="t" r="r" b="b"/>
            <a:pathLst>
              <a:path w="11617110" h="3271934">
                <a:moveTo>
                  <a:pt x="0" y="3271934"/>
                </a:moveTo>
                <a:lnTo>
                  <a:pt x="0" y="144000"/>
                </a:lnTo>
                <a:cubicBezTo>
                  <a:pt x="0" y="64471"/>
                  <a:pt x="64471" y="0"/>
                  <a:pt x="144000" y="0"/>
                </a:cubicBezTo>
                <a:lnTo>
                  <a:pt x="11617110" y="0"/>
                </a:lnTo>
              </a:path>
            </a:pathLst>
          </a:custGeom>
          <a:noFill/>
          <a:ln w="254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square" lIns="143924" tIns="143924" rIns="143924" bIns="143924" rtlCol="0" anchor="t">
            <a:noAutofit/>
          </a:bodyPr>
          <a:lstStyle/>
          <a:p>
            <a:pPr algn="l">
              <a:spcBef>
                <a:spcPts val="600"/>
              </a:spcBef>
              <a:spcAft>
                <a:spcPts val="600"/>
              </a:spcAft>
            </a:pPr>
            <a:endParaRPr lang="en-US" sz="1199">
              <a:solidFill>
                <a:schemeClr val="tx1"/>
              </a:solidFill>
            </a:endParaRPr>
          </a:p>
        </p:txBody>
      </p:sp>
      <p:sp>
        <p:nvSpPr>
          <p:cNvPr id="5" name="Freeform: Shape 4">
            <a:extLst>
              <a:ext uri="{FF2B5EF4-FFF2-40B4-BE49-F238E27FC236}">
                <a16:creationId xmlns:a16="http://schemas.microsoft.com/office/drawing/2014/main" id="{E64ECF8B-B9A2-3597-1ED2-DECE8D47569A}"/>
              </a:ext>
            </a:extLst>
          </p:cNvPr>
          <p:cNvSpPr>
            <a:spLocks/>
          </p:cNvSpPr>
          <p:nvPr userDrawn="1"/>
        </p:nvSpPr>
        <p:spPr>
          <a:xfrm>
            <a:off x="287445" y="3717253"/>
            <a:ext cx="11617110" cy="2852749"/>
          </a:xfrm>
          <a:custGeom>
            <a:avLst/>
            <a:gdLst>
              <a:gd name="connsiteX0" fmla="*/ 144000 w 11617110"/>
              <a:gd name="connsiteY0" fmla="*/ 0 h 2852749"/>
              <a:gd name="connsiteX1" fmla="*/ 11617110 w 11617110"/>
              <a:gd name="connsiteY1" fmla="*/ 0 h 2852749"/>
              <a:gd name="connsiteX2" fmla="*/ 1488330 w 11617110"/>
              <a:gd name="connsiteY2" fmla="*/ 2852749 h 2852749"/>
              <a:gd name="connsiteX3" fmla="*/ 0 w 11617110"/>
              <a:gd name="connsiteY3" fmla="*/ 2852749 h 2852749"/>
              <a:gd name="connsiteX4" fmla="*/ 0 w 11617110"/>
              <a:gd name="connsiteY4" fmla="*/ 144000 h 2852749"/>
              <a:gd name="connsiteX5" fmla="*/ 144000 w 11617110"/>
              <a:gd name="connsiteY5" fmla="*/ 0 h 2852749"/>
              <a:gd name="connsiteX0" fmla="*/ 1488330 w 11617110"/>
              <a:gd name="connsiteY0" fmla="*/ 2852749 h 2944189"/>
              <a:gd name="connsiteX1" fmla="*/ 0 w 11617110"/>
              <a:gd name="connsiteY1" fmla="*/ 2852749 h 2944189"/>
              <a:gd name="connsiteX2" fmla="*/ 0 w 11617110"/>
              <a:gd name="connsiteY2" fmla="*/ 144000 h 2944189"/>
              <a:gd name="connsiteX3" fmla="*/ 144000 w 11617110"/>
              <a:gd name="connsiteY3" fmla="*/ 0 h 2944189"/>
              <a:gd name="connsiteX4" fmla="*/ 11617110 w 11617110"/>
              <a:gd name="connsiteY4" fmla="*/ 0 h 2944189"/>
              <a:gd name="connsiteX5" fmla="*/ 1579770 w 11617110"/>
              <a:gd name="connsiteY5" fmla="*/ 2944189 h 2944189"/>
              <a:gd name="connsiteX0" fmla="*/ 1488330 w 11617110"/>
              <a:gd name="connsiteY0" fmla="*/ 2852749 h 2852749"/>
              <a:gd name="connsiteX1" fmla="*/ 0 w 11617110"/>
              <a:gd name="connsiteY1" fmla="*/ 2852749 h 2852749"/>
              <a:gd name="connsiteX2" fmla="*/ 0 w 11617110"/>
              <a:gd name="connsiteY2" fmla="*/ 144000 h 2852749"/>
              <a:gd name="connsiteX3" fmla="*/ 144000 w 11617110"/>
              <a:gd name="connsiteY3" fmla="*/ 0 h 2852749"/>
              <a:gd name="connsiteX4" fmla="*/ 11617110 w 11617110"/>
              <a:gd name="connsiteY4" fmla="*/ 0 h 2852749"/>
              <a:gd name="connsiteX0" fmla="*/ 0 w 11617110"/>
              <a:gd name="connsiteY0" fmla="*/ 2852749 h 2852749"/>
              <a:gd name="connsiteX1" fmla="*/ 0 w 11617110"/>
              <a:gd name="connsiteY1" fmla="*/ 144000 h 2852749"/>
              <a:gd name="connsiteX2" fmla="*/ 144000 w 11617110"/>
              <a:gd name="connsiteY2" fmla="*/ 0 h 2852749"/>
              <a:gd name="connsiteX3" fmla="*/ 11617110 w 11617110"/>
              <a:gd name="connsiteY3" fmla="*/ 0 h 2852749"/>
            </a:gdLst>
            <a:ahLst/>
            <a:cxnLst>
              <a:cxn ang="0">
                <a:pos x="connsiteX0" y="connsiteY0"/>
              </a:cxn>
              <a:cxn ang="0">
                <a:pos x="connsiteX1" y="connsiteY1"/>
              </a:cxn>
              <a:cxn ang="0">
                <a:pos x="connsiteX2" y="connsiteY2"/>
              </a:cxn>
              <a:cxn ang="0">
                <a:pos x="connsiteX3" y="connsiteY3"/>
              </a:cxn>
            </a:cxnLst>
            <a:rect l="l" t="t" r="r" b="b"/>
            <a:pathLst>
              <a:path w="11617110" h="2852749">
                <a:moveTo>
                  <a:pt x="0" y="2852749"/>
                </a:moveTo>
                <a:lnTo>
                  <a:pt x="0" y="144000"/>
                </a:lnTo>
                <a:cubicBezTo>
                  <a:pt x="0" y="64471"/>
                  <a:pt x="64471" y="0"/>
                  <a:pt x="144000" y="0"/>
                </a:cubicBezTo>
                <a:lnTo>
                  <a:pt x="11617110" y="0"/>
                </a:lnTo>
              </a:path>
            </a:pathLst>
          </a:custGeom>
          <a:noFill/>
          <a:ln w="254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square" lIns="143924" tIns="143924" rIns="143924" bIns="143924" rtlCol="0" anchor="t">
            <a:noAutofit/>
          </a:bodyPr>
          <a:lstStyle/>
          <a:p>
            <a:pPr algn="l">
              <a:spcBef>
                <a:spcPts val="600"/>
              </a:spcBef>
              <a:spcAft>
                <a:spcPts val="600"/>
              </a:spcAft>
            </a:pPr>
            <a:endParaRPr lang="en-US" sz="1199">
              <a:solidFill>
                <a:schemeClr val="tx1"/>
              </a:solidFill>
            </a:endParaRPr>
          </a:p>
        </p:txBody>
      </p:sp>
    </p:spTree>
    <p:extLst>
      <p:ext uri="{BB962C8B-B14F-4D97-AF65-F5344CB8AC3E}">
        <p14:creationId xmlns:p14="http://schemas.microsoft.com/office/powerpoint/2010/main" val="266829863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3_2. Cover large logo">
    <p:bg>
      <p:bgPr>
        <a:solidFill>
          <a:schemeClr val="accent1"/>
        </a:solidFill>
        <a:effectLst/>
      </p:bgPr>
    </p:bg>
    <p:spTree>
      <p:nvGrpSpPr>
        <p:cNvPr id="1" name=""/>
        <p:cNvGrpSpPr/>
        <p:nvPr/>
      </p:nvGrpSpPr>
      <p:grpSpPr>
        <a:xfrm>
          <a:off x="0" y="0"/>
          <a:ext cx="0" cy="0"/>
          <a:chOff x="0" y="0"/>
          <a:chExt cx="0" cy="0"/>
        </a:xfrm>
      </p:grpSpPr>
      <p:pic>
        <p:nvPicPr>
          <p:cNvPr id="2" name="Graphic 1">
            <a:extLst>
              <a:ext uri="{FF2B5EF4-FFF2-40B4-BE49-F238E27FC236}">
                <a16:creationId xmlns:a16="http://schemas.microsoft.com/office/drawing/2014/main" id="{7E8B0377-175A-4A0F-14E1-A843A2C4E22D}"/>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617181" y="5663349"/>
            <a:ext cx="11285895" cy="920868"/>
          </a:xfrm>
          <a:prstGeom prst="rect">
            <a:avLst/>
          </a:prstGeom>
        </p:spPr>
      </p:pic>
      <p:sp>
        <p:nvSpPr>
          <p:cNvPr id="18" name="Text Placeholder 17">
            <a:extLst>
              <a:ext uri="{FF2B5EF4-FFF2-40B4-BE49-F238E27FC236}">
                <a16:creationId xmlns:a16="http://schemas.microsoft.com/office/drawing/2014/main" id="{41546011-9590-25B3-9AA1-75D6A0720D32}"/>
              </a:ext>
            </a:extLst>
          </p:cNvPr>
          <p:cNvSpPr>
            <a:spLocks noGrp="1"/>
          </p:cNvSpPr>
          <p:nvPr>
            <p:ph type="body" sz="quarter" idx="10" hasCustomPrompt="1"/>
          </p:nvPr>
        </p:nvSpPr>
        <p:spPr>
          <a:xfrm>
            <a:off x="576001" y="549276"/>
            <a:ext cx="10369549" cy="2867025"/>
          </a:xfrm>
        </p:spPr>
        <p:txBody>
          <a:bodyPr/>
          <a:lstStyle>
            <a:lvl1pPr>
              <a:defRPr/>
            </a:lvl1pPr>
            <a:lvl2pPr>
              <a:defRPr/>
            </a:lvl2pPr>
          </a:lstStyle>
          <a:p>
            <a:pPr lvl="0"/>
            <a:r>
              <a:rPr lang="en-US" dirty="0"/>
              <a:t>Title</a:t>
            </a:r>
          </a:p>
          <a:p>
            <a:pPr lvl="1"/>
            <a:r>
              <a:rPr lang="en-US" dirty="0"/>
              <a:t>Subheading</a:t>
            </a:r>
          </a:p>
        </p:txBody>
      </p:sp>
      <p:sp>
        <p:nvSpPr>
          <p:cNvPr id="20" name="Text Placeholder 19">
            <a:extLst>
              <a:ext uri="{FF2B5EF4-FFF2-40B4-BE49-F238E27FC236}">
                <a16:creationId xmlns:a16="http://schemas.microsoft.com/office/drawing/2014/main" id="{FCCF3622-A1E6-064F-BCBE-C28CEF329459}"/>
              </a:ext>
            </a:extLst>
          </p:cNvPr>
          <p:cNvSpPr>
            <a:spLocks noGrp="1"/>
          </p:cNvSpPr>
          <p:nvPr>
            <p:ph type="body" sz="quarter" idx="11" hasCustomPrompt="1"/>
          </p:nvPr>
        </p:nvSpPr>
        <p:spPr>
          <a:xfrm>
            <a:off x="576002" y="4022727"/>
            <a:ext cx="8385175" cy="735013"/>
          </a:xfrm>
        </p:spPr>
        <p:txBody>
          <a:bodyPr/>
          <a:lstStyle>
            <a:lvl1pPr>
              <a:defRPr sz="1799">
                <a:latin typeface="+mn-lt"/>
              </a:defRPr>
            </a:lvl1pPr>
          </a:lstStyle>
          <a:p>
            <a:pPr lvl="0"/>
            <a:r>
              <a:rPr lang="en-US" dirty="0"/>
              <a:t>DATE / DRAFT</a:t>
            </a:r>
          </a:p>
        </p:txBody>
      </p:sp>
      <p:sp>
        <p:nvSpPr>
          <p:cNvPr id="4" name="Freeform: Shape 3">
            <a:extLst>
              <a:ext uri="{FF2B5EF4-FFF2-40B4-BE49-F238E27FC236}">
                <a16:creationId xmlns:a16="http://schemas.microsoft.com/office/drawing/2014/main" id="{EFD26B3D-3A06-A832-40F3-D16B53B63B61}"/>
              </a:ext>
            </a:extLst>
          </p:cNvPr>
          <p:cNvSpPr>
            <a:spLocks/>
          </p:cNvSpPr>
          <p:nvPr userDrawn="1"/>
        </p:nvSpPr>
        <p:spPr>
          <a:xfrm>
            <a:off x="287445" y="290879"/>
            <a:ext cx="11617110" cy="3271934"/>
          </a:xfrm>
          <a:custGeom>
            <a:avLst/>
            <a:gdLst>
              <a:gd name="connsiteX0" fmla="*/ 144000 w 11617110"/>
              <a:gd name="connsiteY0" fmla="*/ 0 h 3271934"/>
              <a:gd name="connsiteX1" fmla="*/ 11617110 w 11617110"/>
              <a:gd name="connsiteY1" fmla="*/ 0 h 3271934"/>
              <a:gd name="connsiteX2" fmla="*/ 11617110 w 11617110"/>
              <a:gd name="connsiteY2" fmla="*/ 3271934 h 3271934"/>
              <a:gd name="connsiteX3" fmla="*/ 0 w 11617110"/>
              <a:gd name="connsiteY3" fmla="*/ 3271934 h 3271934"/>
              <a:gd name="connsiteX4" fmla="*/ 0 w 11617110"/>
              <a:gd name="connsiteY4" fmla="*/ 144000 h 3271934"/>
              <a:gd name="connsiteX5" fmla="*/ 144000 w 11617110"/>
              <a:gd name="connsiteY5" fmla="*/ 0 h 3271934"/>
              <a:gd name="connsiteX0" fmla="*/ 11617110 w 11708550"/>
              <a:gd name="connsiteY0" fmla="*/ 3271934 h 3363374"/>
              <a:gd name="connsiteX1" fmla="*/ 0 w 11708550"/>
              <a:gd name="connsiteY1" fmla="*/ 3271934 h 3363374"/>
              <a:gd name="connsiteX2" fmla="*/ 0 w 11708550"/>
              <a:gd name="connsiteY2" fmla="*/ 144000 h 3363374"/>
              <a:gd name="connsiteX3" fmla="*/ 144000 w 11708550"/>
              <a:gd name="connsiteY3" fmla="*/ 0 h 3363374"/>
              <a:gd name="connsiteX4" fmla="*/ 11617110 w 11708550"/>
              <a:gd name="connsiteY4" fmla="*/ 0 h 3363374"/>
              <a:gd name="connsiteX5" fmla="*/ 11708550 w 11708550"/>
              <a:gd name="connsiteY5" fmla="*/ 3363374 h 3363374"/>
              <a:gd name="connsiteX0" fmla="*/ 11617110 w 11617110"/>
              <a:gd name="connsiteY0" fmla="*/ 3271934 h 3271934"/>
              <a:gd name="connsiteX1" fmla="*/ 0 w 11617110"/>
              <a:gd name="connsiteY1" fmla="*/ 3271934 h 3271934"/>
              <a:gd name="connsiteX2" fmla="*/ 0 w 11617110"/>
              <a:gd name="connsiteY2" fmla="*/ 144000 h 3271934"/>
              <a:gd name="connsiteX3" fmla="*/ 144000 w 11617110"/>
              <a:gd name="connsiteY3" fmla="*/ 0 h 3271934"/>
              <a:gd name="connsiteX4" fmla="*/ 11617110 w 11617110"/>
              <a:gd name="connsiteY4" fmla="*/ 0 h 3271934"/>
              <a:gd name="connsiteX0" fmla="*/ 0 w 11617110"/>
              <a:gd name="connsiteY0" fmla="*/ 3271934 h 3271934"/>
              <a:gd name="connsiteX1" fmla="*/ 0 w 11617110"/>
              <a:gd name="connsiteY1" fmla="*/ 144000 h 3271934"/>
              <a:gd name="connsiteX2" fmla="*/ 144000 w 11617110"/>
              <a:gd name="connsiteY2" fmla="*/ 0 h 3271934"/>
              <a:gd name="connsiteX3" fmla="*/ 11617110 w 11617110"/>
              <a:gd name="connsiteY3" fmla="*/ 0 h 3271934"/>
            </a:gdLst>
            <a:ahLst/>
            <a:cxnLst>
              <a:cxn ang="0">
                <a:pos x="connsiteX0" y="connsiteY0"/>
              </a:cxn>
              <a:cxn ang="0">
                <a:pos x="connsiteX1" y="connsiteY1"/>
              </a:cxn>
              <a:cxn ang="0">
                <a:pos x="connsiteX2" y="connsiteY2"/>
              </a:cxn>
              <a:cxn ang="0">
                <a:pos x="connsiteX3" y="connsiteY3"/>
              </a:cxn>
            </a:cxnLst>
            <a:rect l="l" t="t" r="r" b="b"/>
            <a:pathLst>
              <a:path w="11617110" h="3271934">
                <a:moveTo>
                  <a:pt x="0" y="3271934"/>
                </a:moveTo>
                <a:lnTo>
                  <a:pt x="0" y="144000"/>
                </a:lnTo>
                <a:cubicBezTo>
                  <a:pt x="0" y="64471"/>
                  <a:pt x="64471" y="0"/>
                  <a:pt x="144000" y="0"/>
                </a:cubicBezTo>
                <a:lnTo>
                  <a:pt x="11617110" y="0"/>
                </a:lnTo>
              </a:path>
            </a:pathLst>
          </a:custGeom>
          <a:noFill/>
          <a:ln w="254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square" lIns="143924" tIns="143924" rIns="143924" bIns="143924" rtlCol="0" anchor="t">
            <a:noAutofit/>
          </a:bodyPr>
          <a:lstStyle/>
          <a:p>
            <a:pPr algn="l">
              <a:spcBef>
                <a:spcPts val="600"/>
              </a:spcBef>
              <a:spcAft>
                <a:spcPts val="600"/>
              </a:spcAft>
            </a:pPr>
            <a:endParaRPr lang="en-US" sz="1199">
              <a:solidFill>
                <a:schemeClr val="tx1"/>
              </a:solidFill>
            </a:endParaRPr>
          </a:p>
        </p:txBody>
      </p:sp>
      <p:sp>
        <p:nvSpPr>
          <p:cNvPr id="5" name="Freeform: Shape 4">
            <a:extLst>
              <a:ext uri="{FF2B5EF4-FFF2-40B4-BE49-F238E27FC236}">
                <a16:creationId xmlns:a16="http://schemas.microsoft.com/office/drawing/2014/main" id="{A9F26276-0C42-614B-4BA0-DD7798CED77D}"/>
              </a:ext>
            </a:extLst>
          </p:cNvPr>
          <p:cNvSpPr>
            <a:spLocks/>
          </p:cNvSpPr>
          <p:nvPr userDrawn="1"/>
        </p:nvSpPr>
        <p:spPr>
          <a:xfrm>
            <a:off x="287445" y="3717253"/>
            <a:ext cx="11617110" cy="2852749"/>
          </a:xfrm>
          <a:custGeom>
            <a:avLst/>
            <a:gdLst>
              <a:gd name="connsiteX0" fmla="*/ 144000 w 11617110"/>
              <a:gd name="connsiteY0" fmla="*/ 0 h 2852749"/>
              <a:gd name="connsiteX1" fmla="*/ 11617110 w 11617110"/>
              <a:gd name="connsiteY1" fmla="*/ 0 h 2852749"/>
              <a:gd name="connsiteX2" fmla="*/ 1488330 w 11617110"/>
              <a:gd name="connsiteY2" fmla="*/ 2852749 h 2852749"/>
              <a:gd name="connsiteX3" fmla="*/ 0 w 11617110"/>
              <a:gd name="connsiteY3" fmla="*/ 2852749 h 2852749"/>
              <a:gd name="connsiteX4" fmla="*/ 0 w 11617110"/>
              <a:gd name="connsiteY4" fmla="*/ 144000 h 2852749"/>
              <a:gd name="connsiteX5" fmla="*/ 144000 w 11617110"/>
              <a:gd name="connsiteY5" fmla="*/ 0 h 2852749"/>
              <a:gd name="connsiteX0" fmla="*/ 1488330 w 11617110"/>
              <a:gd name="connsiteY0" fmla="*/ 2852749 h 2944189"/>
              <a:gd name="connsiteX1" fmla="*/ 0 w 11617110"/>
              <a:gd name="connsiteY1" fmla="*/ 2852749 h 2944189"/>
              <a:gd name="connsiteX2" fmla="*/ 0 w 11617110"/>
              <a:gd name="connsiteY2" fmla="*/ 144000 h 2944189"/>
              <a:gd name="connsiteX3" fmla="*/ 144000 w 11617110"/>
              <a:gd name="connsiteY3" fmla="*/ 0 h 2944189"/>
              <a:gd name="connsiteX4" fmla="*/ 11617110 w 11617110"/>
              <a:gd name="connsiteY4" fmla="*/ 0 h 2944189"/>
              <a:gd name="connsiteX5" fmla="*/ 1579770 w 11617110"/>
              <a:gd name="connsiteY5" fmla="*/ 2944189 h 2944189"/>
              <a:gd name="connsiteX0" fmla="*/ 1488330 w 11617110"/>
              <a:gd name="connsiteY0" fmla="*/ 2852749 h 2852749"/>
              <a:gd name="connsiteX1" fmla="*/ 0 w 11617110"/>
              <a:gd name="connsiteY1" fmla="*/ 2852749 h 2852749"/>
              <a:gd name="connsiteX2" fmla="*/ 0 w 11617110"/>
              <a:gd name="connsiteY2" fmla="*/ 144000 h 2852749"/>
              <a:gd name="connsiteX3" fmla="*/ 144000 w 11617110"/>
              <a:gd name="connsiteY3" fmla="*/ 0 h 2852749"/>
              <a:gd name="connsiteX4" fmla="*/ 11617110 w 11617110"/>
              <a:gd name="connsiteY4" fmla="*/ 0 h 2852749"/>
              <a:gd name="connsiteX0" fmla="*/ 0 w 11617110"/>
              <a:gd name="connsiteY0" fmla="*/ 2852749 h 2852749"/>
              <a:gd name="connsiteX1" fmla="*/ 0 w 11617110"/>
              <a:gd name="connsiteY1" fmla="*/ 144000 h 2852749"/>
              <a:gd name="connsiteX2" fmla="*/ 144000 w 11617110"/>
              <a:gd name="connsiteY2" fmla="*/ 0 h 2852749"/>
              <a:gd name="connsiteX3" fmla="*/ 11617110 w 11617110"/>
              <a:gd name="connsiteY3" fmla="*/ 0 h 2852749"/>
            </a:gdLst>
            <a:ahLst/>
            <a:cxnLst>
              <a:cxn ang="0">
                <a:pos x="connsiteX0" y="connsiteY0"/>
              </a:cxn>
              <a:cxn ang="0">
                <a:pos x="connsiteX1" y="connsiteY1"/>
              </a:cxn>
              <a:cxn ang="0">
                <a:pos x="connsiteX2" y="connsiteY2"/>
              </a:cxn>
              <a:cxn ang="0">
                <a:pos x="connsiteX3" y="connsiteY3"/>
              </a:cxn>
            </a:cxnLst>
            <a:rect l="l" t="t" r="r" b="b"/>
            <a:pathLst>
              <a:path w="11617110" h="2852749">
                <a:moveTo>
                  <a:pt x="0" y="2852749"/>
                </a:moveTo>
                <a:lnTo>
                  <a:pt x="0" y="144000"/>
                </a:lnTo>
                <a:cubicBezTo>
                  <a:pt x="0" y="64471"/>
                  <a:pt x="64471" y="0"/>
                  <a:pt x="144000" y="0"/>
                </a:cubicBezTo>
                <a:lnTo>
                  <a:pt x="11617110" y="0"/>
                </a:lnTo>
              </a:path>
            </a:pathLst>
          </a:custGeom>
          <a:noFill/>
          <a:ln w="254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square" lIns="143924" tIns="143924" rIns="143924" bIns="143924" rtlCol="0" anchor="t">
            <a:noAutofit/>
          </a:bodyPr>
          <a:lstStyle/>
          <a:p>
            <a:pPr algn="l">
              <a:spcBef>
                <a:spcPts val="600"/>
              </a:spcBef>
              <a:spcAft>
                <a:spcPts val="600"/>
              </a:spcAft>
            </a:pPr>
            <a:endParaRPr lang="en-US" sz="1199">
              <a:solidFill>
                <a:schemeClr val="tx1"/>
              </a:solidFill>
            </a:endParaRPr>
          </a:p>
        </p:txBody>
      </p:sp>
    </p:spTree>
    <p:extLst>
      <p:ext uri="{BB962C8B-B14F-4D97-AF65-F5344CB8AC3E}">
        <p14:creationId xmlns:p14="http://schemas.microsoft.com/office/powerpoint/2010/main" val="68012563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4_2. Cover large logo">
    <p:bg>
      <p:bgPr>
        <a:solidFill>
          <a:schemeClr val="accent2"/>
        </a:solidFill>
        <a:effectLst/>
      </p:bgPr>
    </p:bg>
    <p:spTree>
      <p:nvGrpSpPr>
        <p:cNvPr id="1" name=""/>
        <p:cNvGrpSpPr/>
        <p:nvPr/>
      </p:nvGrpSpPr>
      <p:grpSpPr>
        <a:xfrm>
          <a:off x="0" y="0"/>
          <a:ext cx="0" cy="0"/>
          <a:chOff x="0" y="0"/>
          <a:chExt cx="0" cy="0"/>
        </a:xfrm>
      </p:grpSpPr>
      <p:pic>
        <p:nvPicPr>
          <p:cNvPr id="2" name="Graphic 1">
            <a:extLst>
              <a:ext uri="{FF2B5EF4-FFF2-40B4-BE49-F238E27FC236}">
                <a16:creationId xmlns:a16="http://schemas.microsoft.com/office/drawing/2014/main" id="{7E8B0377-175A-4A0F-14E1-A843A2C4E22D}"/>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617181" y="5663349"/>
            <a:ext cx="11285895" cy="920868"/>
          </a:xfrm>
          <a:prstGeom prst="rect">
            <a:avLst/>
          </a:prstGeom>
        </p:spPr>
      </p:pic>
      <p:sp>
        <p:nvSpPr>
          <p:cNvPr id="18" name="Text Placeholder 17">
            <a:extLst>
              <a:ext uri="{FF2B5EF4-FFF2-40B4-BE49-F238E27FC236}">
                <a16:creationId xmlns:a16="http://schemas.microsoft.com/office/drawing/2014/main" id="{41546011-9590-25B3-9AA1-75D6A0720D32}"/>
              </a:ext>
            </a:extLst>
          </p:cNvPr>
          <p:cNvSpPr>
            <a:spLocks noGrp="1"/>
          </p:cNvSpPr>
          <p:nvPr>
            <p:ph type="body" sz="quarter" idx="10" hasCustomPrompt="1"/>
          </p:nvPr>
        </p:nvSpPr>
        <p:spPr>
          <a:xfrm>
            <a:off x="576001" y="549276"/>
            <a:ext cx="10369549" cy="2867025"/>
          </a:xfrm>
        </p:spPr>
        <p:txBody>
          <a:bodyPr/>
          <a:lstStyle>
            <a:lvl1pPr>
              <a:defRPr/>
            </a:lvl1pPr>
            <a:lvl2pPr>
              <a:defRPr/>
            </a:lvl2pPr>
          </a:lstStyle>
          <a:p>
            <a:pPr lvl="0"/>
            <a:r>
              <a:rPr lang="en-US" dirty="0"/>
              <a:t>Title</a:t>
            </a:r>
          </a:p>
          <a:p>
            <a:pPr lvl="1"/>
            <a:r>
              <a:rPr lang="en-US" dirty="0"/>
              <a:t>Subheading</a:t>
            </a:r>
          </a:p>
        </p:txBody>
      </p:sp>
      <p:sp>
        <p:nvSpPr>
          <p:cNvPr id="20" name="Text Placeholder 19">
            <a:extLst>
              <a:ext uri="{FF2B5EF4-FFF2-40B4-BE49-F238E27FC236}">
                <a16:creationId xmlns:a16="http://schemas.microsoft.com/office/drawing/2014/main" id="{FCCF3622-A1E6-064F-BCBE-C28CEF329459}"/>
              </a:ext>
            </a:extLst>
          </p:cNvPr>
          <p:cNvSpPr>
            <a:spLocks noGrp="1"/>
          </p:cNvSpPr>
          <p:nvPr>
            <p:ph type="body" sz="quarter" idx="11" hasCustomPrompt="1"/>
          </p:nvPr>
        </p:nvSpPr>
        <p:spPr>
          <a:xfrm>
            <a:off x="576002" y="4022727"/>
            <a:ext cx="8385175" cy="735013"/>
          </a:xfrm>
        </p:spPr>
        <p:txBody>
          <a:bodyPr/>
          <a:lstStyle>
            <a:lvl1pPr>
              <a:defRPr sz="1799">
                <a:latin typeface="+mn-lt"/>
              </a:defRPr>
            </a:lvl1pPr>
          </a:lstStyle>
          <a:p>
            <a:pPr lvl="0"/>
            <a:r>
              <a:rPr lang="en-US" dirty="0"/>
              <a:t>DATE / DRAFT</a:t>
            </a:r>
          </a:p>
        </p:txBody>
      </p:sp>
      <p:sp>
        <p:nvSpPr>
          <p:cNvPr id="4" name="Freeform: Shape 3">
            <a:extLst>
              <a:ext uri="{FF2B5EF4-FFF2-40B4-BE49-F238E27FC236}">
                <a16:creationId xmlns:a16="http://schemas.microsoft.com/office/drawing/2014/main" id="{F18547B2-BEC3-4293-978B-624CEC0ED16A}"/>
              </a:ext>
            </a:extLst>
          </p:cNvPr>
          <p:cNvSpPr>
            <a:spLocks/>
          </p:cNvSpPr>
          <p:nvPr userDrawn="1"/>
        </p:nvSpPr>
        <p:spPr>
          <a:xfrm>
            <a:off x="287445" y="290879"/>
            <a:ext cx="11617110" cy="3271934"/>
          </a:xfrm>
          <a:custGeom>
            <a:avLst/>
            <a:gdLst>
              <a:gd name="connsiteX0" fmla="*/ 144000 w 11617110"/>
              <a:gd name="connsiteY0" fmla="*/ 0 h 3271934"/>
              <a:gd name="connsiteX1" fmla="*/ 11617110 w 11617110"/>
              <a:gd name="connsiteY1" fmla="*/ 0 h 3271934"/>
              <a:gd name="connsiteX2" fmla="*/ 11617110 w 11617110"/>
              <a:gd name="connsiteY2" fmla="*/ 3271934 h 3271934"/>
              <a:gd name="connsiteX3" fmla="*/ 0 w 11617110"/>
              <a:gd name="connsiteY3" fmla="*/ 3271934 h 3271934"/>
              <a:gd name="connsiteX4" fmla="*/ 0 w 11617110"/>
              <a:gd name="connsiteY4" fmla="*/ 144000 h 3271934"/>
              <a:gd name="connsiteX5" fmla="*/ 144000 w 11617110"/>
              <a:gd name="connsiteY5" fmla="*/ 0 h 3271934"/>
              <a:gd name="connsiteX0" fmla="*/ 11617110 w 11708550"/>
              <a:gd name="connsiteY0" fmla="*/ 3271934 h 3363374"/>
              <a:gd name="connsiteX1" fmla="*/ 0 w 11708550"/>
              <a:gd name="connsiteY1" fmla="*/ 3271934 h 3363374"/>
              <a:gd name="connsiteX2" fmla="*/ 0 w 11708550"/>
              <a:gd name="connsiteY2" fmla="*/ 144000 h 3363374"/>
              <a:gd name="connsiteX3" fmla="*/ 144000 w 11708550"/>
              <a:gd name="connsiteY3" fmla="*/ 0 h 3363374"/>
              <a:gd name="connsiteX4" fmla="*/ 11617110 w 11708550"/>
              <a:gd name="connsiteY4" fmla="*/ 0 h 3363374"/>
              <a:gd name="connsiteX5" fmla="*/ 11708550 w 11708550"/>
              <a:gd name="connsiteY5" fmla="*/ 3363374 h 3363374"/>
              <a:gd name="connsiteX0" fmla="*/ 11617110 w 11617110"/>
              <a:gd name="connsiteY0" fmla="*/ 3271934 h 3271934"/>
              <a:gd name="connsiteX1" fmla="*/ 0 w 11617110"/>
              <a:gd name="connsiteY1" fmla="*/ 3271934 h 3271934"/>
              <a:gd name="connsiteX2" fmla="*/ 0 w 11617110"/>
              <a:gd name="connsiteY2" fmla="*/ 144000 h 3271934"/>
              <a:gd name="connsiteX3" fmla="*/ 144000 w 11617110"/>
              <a:gd name="connsiteY3" fmla="*/ 0 h 3271934"/>
              <a:gd name="connsiteX4" fmla="*/ 11617110 w 11617110"/>
              <a:gd name="connsiteY4" fmla="*/ 0 h 3271934"/>
              <a:gd name="connsiteX0" fmla="*/ 0 w 11617110"/>
              <a:gd name="connsiteY0" fmla="*/ 3271934 h 3271934"/>
              <a:gd name="connsiteX1" fmla="*/ 0 w 11617110"/>
              <a:gd name="connsiteY1" fmla="*/ 144000 h 3271934"/>
              <a:gd name="connsiteX2" fmla="*/ 144000 w 11617110"/>
              <a:gd name="connsiteY2" fmla="*/ 0 h 3271934"/>
              <a:gd name="connsiteX3" fmla="*/ 11617110 w 11617110"/>
              <a:gd name="connsiteY3" fmla="*/ 0 h 3271934"/>
            </a:gdLst>
            <a:ahLst/>
            <a:cxnLst>
              <a:cxn ang="0">
                <a:pos x="connsiteX0" y="connsiteY0"/>
              </a:cxn>
              <a:cxn ang="0">
                <a:pos x="connsiteX1" y="connsiteY1"/>
              </a:cxn>
              <a:cxn ang="0">
                <a:pos x="connsiteX2" y="connsiteY2"/>
              </a:cxn>
              <a:cxn ang="0">
                <a:pos x="connsiteX3" y="connsiteY3"/>
              </a:cxn>
            </a:cxnLst>
            <a:rect l="l" t="t" r="r" b="b"/>
            <a:pathLst>
              <a:path w="11617110" h="3271934">
                <a:moveTo>
                  <a:pt x="0" y="3271934"/>
                </a:moveTo>
                <a:lnTo>
                  <a:pt x="0" y="144000"/>
                </a:lnTo>
                <a:cubicBezTo>
                  <a:pt x="0" y="64471"/>
                  <a:pt x="64471" y="0"/>
                  <a:pt x="144000" y="0"/>
                </a:cubicBezTo>
                <a:lnTo>
                  <a:pt x="11617110" y="0"/>
                </a:lnTo>
              </a:path>
            </a:pathLst>
          </a:custGeom>
          <a:noFill/>
          <a:ln w="254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square" lIns="143924" tIns="143924" rIns="143924" bIns="143924" rtlCol="0" anchor="t">
            <a:noAutofit/>
          </a:bodyPr>
          <a:lstStyle/>
          <a:p>
            <a:pPr algn="l">
              <a:spcBef>
                <a:spcPts val="600"/>
              </a:spcBef>
              <a:spcAft>
                <a:spcPts val="600"/>
              </a:spcAft>
            </a:pPr>
            <a:endParaRPr lang="en-US" sz="1199">
              <a:solidFill>
                <a:schemeClr val="tx1"/>
              </a:solidFill>
            </a:endParaRPr>
          </a:p>
        </p:txBody>
      </p:sp>
      <p:sp>
        <p:nvSpPr>
          <p:cNvPr id="5" name="Freeform: Shape 4">
            <a:extLst>
              <a:ext uri="{FF2B5EF4-FFF2-40B4-BE49-F238E27FC236}">
                <a16:creationId xmlns:a16="http://schemas.microsoft.com/office/drawing/2014/main" id="{3E095EBE-44F2-F882-98C0-06128CC41B9A}"/>
              </a:ext>
            </a:extLst>
          </p:cNvPr>
          <p:cNvSpPr>
            <a:spLocks/>
          </p:cNvSpPr>
          <p:nvPr userDrawn="1"/>
        </p:nvSpPr>
        <p:spPr>
          <a:xfrm>
            <a:off x="287445" y="3717253"/>
            <a:ext cx="11617110" cy="2852749"/>
          </a:xfrm>
          <a:custGeom>
            <a:avLst/>
            <a:gdLst>
              <a:gd name="connsiteX0" fmla="*/ 144000 w 11617110"/>
              <a:gd name="connsiteY0" fmla="*/ 0 h 2852749"/>
              <a:gd name="connsiteX1" fmla="*/ 11617110 w 11617110"/>
              <a:gd name="connsiteY1" fmla="*/ 0 h 2852749"/>
              <a:gd name="connsiteX2" fmla="*/ 1488330 w 11617110"/>
              <a:gd name="connsiteY2" fmla="*/ 2852749 h 2852749"/>
              <a:gd name="connsiteX3" fmla="*/ 0 w 11617110"/>
              <a:gd name="connsiteY3" fmla="*/ 2852749 h 2852749"/>
              <a:gd name="connsiteX4" fmla="*/ 0 w 11617110"/>
              <a:gd name="connsiteY4" fmla="*/ 144000 h 2852749"/>
              <a:gd name="connsiteX5" fmla="*/ 144000 w 11617110"/>
              <a:gd name="connsiteY5" fmla="*/ 0 h 2852749"/>
              <a:gd name="connsiteX0" fmla="*/ 1488330 w 11617110"/>
              <a:gd name="connsiteY0" fmla="*/ 2852749 h 2944189"/>
              <a:gd name="connsiteX1" fmla="*/ 0 w 11617110"/>
              <a:gd name="connsiteY1" fmla="*/ 2852749 h 2944189"/>
              <a:gd name="connsiteX2" fmla="*/ 0 w 11617110"/>
              <a:gd name="connsiteY2" fmla="*/ 144000 h 2944189"/>
              <a:gd name="connsiteX3" fmla="*/ 144000 w 11617110"/>
              <a:gd name="connsiteY3" fmla="*/ 0 h 2944189"/>
              <a:gd name="connsiteX4" fmla="*/ 11617110 w 11617110"/>
              <a:gd name="connsiteY4" fmla="*/ 0 h 2944189"/>
              <a:gd name="connsiteX5" fmla="*/ 1579770 w 11617110"/>
              <a:gd name="connsiteY5" fmla="*/ 2944189 h 2944189"/>
              <a:gd name="connsiteX0" fmla="*/ 1488330 w 11617110"/>
              <a:gd name="connsiteY0" fmla="*/ 2852749 h 2852749"/>
              <a:gd name="connsiteX1" fmla="*/ 0 w 11617110"/>
              <a:gd name="connsiteY1" fmla="*/ 2852749 h 2852749"/>
              <a:gd name="connsiteX2" fmla="*/ 0 w 11617110"/>
              <a:gd name="connsiteY2" fmla="*/ 144000 h 2852749"/>
              <a:gd name="connsiteX3" fmla="*/ 144000 w 11617110"/>
              <a:gd name="connsiteY3" fmla="*/ 0 h 2852749"/>
              <a:gd name="connsiteX4" fmla="*/ 11617110 w 11617110"/>
              <a:gd name="connsiteY4" fmla="*/ 0 h 2852749"/>
              <a:gd name="connsiteX0" fmla="*/ 0 w 11617110"/>
              <a:gd name="connsiteY0" fmla="*/ 2852749 h 2852749"/>
              <a:gd name="connsiteX1" fmla="*/ 0 w 11617110"/>
              <a:gd name="connsiteY1" fmla="*/ 144000 h 2852749"/>
              <a:gd name="connsiteX2" fmla="*/ 144000 w 11617110"/>
              <a:gd name="connsiteY2" fmla="*/ 0 h 2852749"/>
              <a:gd name="connsiteX3" fmla="*/ 11617110 w 11617110"/>
              <a:gd name="connsiteY3" fmla="*/ 0 h 2852749"/>
            </a:gdLst>
            <a:ahLst/>
            <a:cxnLst>
              <a:cxn ang="0">
                <a:pos x="connsiteX0" y="connsiteY0"/>
              </a:cxn>
              <a:cxn ang="0">
                <a:pos x="connsiteX1" y="connsiteY1"/>
              </a:cxn>
              <a:cxn ang="0">
                <a:pos x="connsiteX2" y="connsiteY2"/>
              </a:cxn>
              <a:cxn ang="0">
                <a:pos x="connsiteX3" y="connsiteY3"/>
              </a:cxn>
            </a:cxnLst>
            <a:rect l="l" t="t" r="r" b="b"/>
            <a:pathLst>
              <a:path w="11617110" h="2852749">
                <a:moveTo>
                  <a:pt x="0" y="2852749"/>
                </a:moveTo>
                <a:lnTo>
                  <a:pt x="0" y="144000"/>
                </a:lnTo>
                <a:cubicBezTo>
                  <a:pt x="0" y="64471"/>
                  <a:pt x="64471" y="0"/>
                  <a:pt x="144000" y="0"/>
                </a:cubicBezTo>
                <a:lnTo>
                  <a:pt x="11617110" y="0"/>
                </a:lnTo>
              </a:path>
            </a:pathLst>
          </a:custGeom>
          <a:noFill/>
          <a:ln w="254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square" lIns="143924" tIns="143924" rIns="143924" bIns="143924" rtlCol="0" anchor="t">
            <a:noAutofit/>
          </a:bodyPr>
          <a:lstStyle/>
          <a:p>
            <a:pPr algn="l">
              <a:spcBef>
                <a:spcPts val="600"/>
              </a:spcBef>
              <a:spcAft>
                <a:spcPts val="600"/>
              </a:spcAft>
            </a:pPr>
            <a:endParaRPr lang="en-US" sz="1199">
              <a:solidFill>
                <a:schemeClr val="tx1"/>
              </a:solidFill>
            </a:endParaRPr>
          </a:p>
        </p:txBody>
      </p:sp>
    </p:spTree>
    <p:extLst>
      <p:ext uri="{BB962C8B-B14F-4D97-AF65-F5344CB8AC3E}">
        <p14:creationId xmlns:p14="http://schemas.microsoft.com/office/powerpoint/2010/main" val="212863964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5_2. Cover large logo">
    <p:bg>
      <p:bgPr>
        <a:solidFill>
          <a:schemeClr val="accent3"/>
        </a:solidFill>
        <a:effectLst/>
      </p:bgPr>
    </p:bg>
    <p:spTree>
      <p:nvGrpSpPr>
        <p:cNvPr id="1" name=""/>
        <p:cNvGrpSpPr/>
        <p:nvPr/>
      </p:nvGrpSpPr>
      <p:grpSpPr>
        <a:xfrm>
          <a:off x="0" y="0"/>
          <a:ext cx="0" cy="0"/>
          <a:chOff x="0" y="0"/>
          <a:chExt cx="0" cy="0"/>
        </a:xfrm>
      </p:grpSpPr>
      <p:pic>
        <p:nvPicPr>
          <p:cNvPr id="2" name="Graphic 1">
            <a:extLst>
              <a:ext uri="{FF2B5EF4-FFF2-40B4-BE49-F238E27FC236}">
                <a16:creationId xmlns:a16="http://schemas.microsoft.com/office/drawing/2014/main" id="{7E8B0377-175A-4A0F-14E1-A843A2C4E22D}"/>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617181" y="5663349"/>
            <a:ext cx="11285895" cy="920868"/>
          </a:xfrm>
          <a:prstGeom prst="rect">
            <a:avLst/>
          </a:prstGeom>
        </p:spPr>
      </p:pic>
      <p:sp>
        <p:nvSpPr>
          <p:cNvPr id="18" name="Text Placeholder 17">
            <a:extLst>
              <a:ext uri="{FF2B5EF4-FFF2-40B4-BE49-F238E27FC236}">
                <a16:creationId xmlns:a16="http://schemas.microsoft.com/office/drawing/2014/main" id="{41546011-9590-25B3-9AA1-75D6A0720D32}"/>
              </a:ext>
            </a:extLst>
          </p:cNvPr>
          <p:cNvSpPr>
            <a:spLocks noGrp="1"/>
          </p:cNvSpPr>
          <p:nvPr>
            <p:ph type="body" sz="quarter" idx="10" hasCustomPrompt="1"/>
          </p:nvPr>
        </p:nvSpPr>
        <p:spPr>
          <a:xfrm>
            <a:off x="576001" y="549276"/>
            <a:ext cx="10369549" cy="2867025"/>
          </a:xfrm>
        </p:spPr>
        <p:txBody>
          <a:bodyPr/>
          <a:lstStyle>
            <a:lvl1pPr>
              <a:defRPr/>
            </a:lvl1pPr>
            <a:lvl2pPr>
              <a:defRPr/>
            </a:lvl2pPr>
          </a:lstStyle>
          <a:p>
            <a:pPr lvl="0"/>
            <a:r>
              <a:rPr lang="en-US" dirty="0"/>
              <a:t>Title</a:t>
            </a:r>
          </a:p>
          <a:p>
            <a:pPr lvl="1"/>
            <a:r>
              <a:rPr lang="en-US" dirty="0"/>
              <a:t>Subheading</a:t>
            </a:r>
          </a:p>
        </p:txBody>
      </p:sp>
      <p:sp>
        <p:nvSpPr>
          <p:cNvPr id="20" name="Text Placeholder 19">
            <a:extLst>
              <a:ext uri="{FF2B5EF4-FFF2-40B4-BE49-F238E27FC236}">
                <a16:creationId xmlns:a16="http://schemas.microsoft.com/office/drawing/2014/main" id="{FCCF3622-A1E6-064F-BCBE-C28CEF329459}"/>
              </a:ext>
            </a:extLst>
          </p:cNvPr>
          <p:cNvSpPr>
            <a:spLocks noGrp="1"/>
          </p:cNvSpPr>
          <p:nvPr>
            <p:ph type="body" sz="quarter" idx="11" hasCustomPrompt="1"/>
          </p:nvPr>
        </p:nvSpPr>
        <p:spPr>
          <a:xfrm>
            <a:off x="576002" y="4022727"/>
            <a:ext cx="8385175" cy="735013"/>
          </a:xfrm>
        </p:spPr>
        <p:txBody>
          <a:bodyPr/>
          <a:lstStyle>
            <a:lvl1pPr>
              <a:defRPr sz="1799">
                <a:latin typeface="+mn-lt"/>
              </a:defRPr>
            </a:lvl1pPr>
          </a:lstStyle>
          <a:p>
            <a:pPr lvl="0"/>
            <a:r>
              <a:rPr lang="en-US" dirty="0"/>
              <a:t>DATE / DRAFT</a:t>
            </a:r>
          </a:p>
        </p:txBody>
      </p:sp>
      <p:sp>
        <p:nvSpPr>
          <p:cNvPr id="4" name="Freeform: Shape 3">
            <a:extLst>
              <a:ext uri="{FF2B5EF4-FFF2-40B4-BE49-F238E27FC236}">
                <a16:creationId xmlns:a16="http://schemas.microsoft.com/office/drawing/2014/main" id="{7A1DAB3F-C2C8-8BB4-0B4D-9AD8E438BEAA}"/>
              </a:ext>
            </a:extLst>
          </p:cNvPr>
          <p:cNvSpPr>
            <a:spLocks/>
          </p:cNvSpPr>
          <p:nvPr userDrawn="1"/>
        </p:nvSpPr>
        <p:spPr>
          <a:xfrm>
            <a:off x="287445" y="290879"/>
            <a:ext cx="11617110" cy="3271934"/>
          </a:xfrm>
          <a:custGeom>
            <a:avLst/>
            <a:gdLst>
              <a:gd name="connsiteX0" fmla="*/ 144000 w 11617110"/>
              <a:gd name="connsiteY0" fmla="*/ 0 h 3271934"/>
              <a:gd name="connsiteX1" fmla="*/ 11617110 w 11617110"/>
              <a:gd name="connsiteY1" fmla="*/ 0 h 3271934"/>
              <a:gd name="connsiteX2" fmla="*/ 11617110 w 11617110"/>
              <a:gd name="connsiteY2" fmla="*/ 3271934 h 3271934"/>
              <a:gd name="connsiteX3" fmla="*/ 0 w 11617110"/>
              <a:gd name="connsiteY3" fmla="*/ 3271934 h 3271934"/>
              <a:gd name="connsiteX4" fmla="*/ 0 w 11617110"/>
              <a:gd name="connsiteY4" fmla="*/ 144000 h 3271934"/>
              <a:gd name="connsiteX5" fmla="*/ 144000 w 11617110"/>
              <a:gd name="connsiteY5" fmla="*/ 0 h 3271934"/>
              <a:gd name="connsiteX0" fmla="*/ 11617110 w 11708550"/>
              <a:gd name="connsiteY0" fmla="*/ 3271934 h 3363374"/>
              <a:gd name="connsiteX1" fmla="*/ 0 w 11708550"/>
              <a:gd name="connsiteY1" fmla="*/ 3271934 h 3363374"/>
              <a:gd name="connsiteX2" fmla="*/ 0 w 11708550"/>
              <a:gd name="connsiteY2" fmla="*/ 144000 h 3363374"/>
              <a:gd name="connsiteX3" fmla="*/ 144000 w 11708550"/>
              <a:gd name="connsiteY3" fmla="*/ 0 h 3363374"/>
              <a:gd name="connsiteX4" fmla="*/ 11617110 w 11708550"/>
              <a:gd name="connsiteY4" fmla="*/ 0 h 3363374"/>
              <a:gd name="connsiteX5" fmla="*/ 11708550 w 11708550"/>
              <a:gd name="connsiteY5" fmla="*/ 3363374 h 3363374"/>
              <a:gd name="connsiteX0" fmla="*/ 11617110 w 11617110"/>
              <a:gd name="connsiteY0" fmla="*/ 3271934 h 3271934"/>
              <a:gd name="connsiteX1" fmla="*/ 0 w 11617110"/>
              <a:gd name="connsiteY1" fmla="*/ 3271934 h 3271934"/>
              <a:gd name="connsiteX2" fmla="*/ 0 w 11617110"/>
              <a:gd name="connsiteY2" fmla="*/ 144000 h 3271934"/>
              <a:gd name="connsiteX3" fmla="*/ 144000 w 11617110"/>
              <a:gd name="connsiteY3" fmla="*/ 0 h 3271934"/>
              <a:gd name="connsiteX4" fmla="*/ 11617110 w 11617110"/>
              <a:gd name="connsiteY4" fmla="*/ 0 h 3271934"/>
              <a:gd name="connsiteX0" fmla="*/ 0 w 11617110"/>
              <a:gd name="connsiteY0" fmla="*/ 3271934 h 3271934"/>
              <a:gd name="connsiteX1" fmla="*/ 0 w 11617110"/>
              <a:gd name="connsiteY1" fmla="*/ 144000 h 3271934"/>
              <a:gd name="connsiteX2" fmla="*/ 144000 w 11617110"/>
              <a:gd name="connsiteY2" fmla="*/ 0 h 3271934"/>
              <a:gd name="connsiteX3" fmla="*/ 11617110 w 11617110"/>
              <a:gd name="connsiteY3" fmla="*/ 0 h 3271934"/>
            </a:gdLst>
            <a:ahLst/>
            <a:cxnLst>
              <a:cxn ang="0">
                <a:pos x="connsiteX0" y="connsiteY0"/>
              </a:cxn>
              <a:cxn ang="0">
                <a:pos x="connsiteX1" y="connsiteY1"/>
              </a:cxn>
              <a:cxn ang="0">
                <a:pos x="connsiteX2" y="connsiteY2"/>
              </a:cxn>
              <a:cxn ang="0">
                <a:pos x="connsiteX3" y="connsiteY3"/>
              </a:cxn>
            </a:cxnLst>
            <a:rect l="l" t="t" r="r" b="b"/>
            <a:pathLst>
              <a:path w="11617110" h="3271934">
                <a:moveTo>
                  <a:pt x="0" y="3271934"/>
                </a:moveTo>
                <a:lnTo>
                  <a:pt x="0" y="144000"/>
                </a:lnTo>
                <a:cubicBezTo>
                  <a:pt x="0" y="64471"/>
                  <a:pt x="64471" y="0"/>
                  <a:pt x="144000" y="0"/>
                </a:cubicBezTo>
                <a:lnTo>
                  <a:pt x="11617110" y="0"/>
                </a:lnTo>
              </a:path>
            </a:pathLst>
          </a:custGeom>
          <a:noFill/>
          <a:ln w="254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square" lIns="143924" tIns="143924" rIns="143924" bIns="143924" rtlCol="0" anchor="t">
            <a:noAutofit/>
          </a:bodyPr>
          <a:lstStyle/>
          <a:p>
            <a:pPr algn="l">
              <a:spcBef>
                <a:spcPts val="600"/>
              </a:spcBef>
              <a:spcAft>
                <a:spcPts val="600"/>
              </a:spcAft>
            </a:pPr>
            <a:endParaRPr lang="en-US" sz="1199">
              <a:solidFill>
                <a:schemeClr val="tx1"/>
              </a:solidFill>
            </a:endParaRPr>
          </a:p>
        </p:txBody>
      </p:sp>
      <p:sp>
        <p:nvSpPr>
          <p:cNvPr id="5" name="Freeform: Shape 4">
            <a:extLst>
              <a:ext uri="{FF2B5EF4-FFF2-40B4-BE49-F238E27FC236}">
                <a16:creationId xmlns:a16="http://schemas.microsoft.com/office/drawing/2014/main" id="{2BAF74C6-391E-DC9D-34FD-E839E70654D9}"/>
              </a:ext>
            </a:extLst>
          </p:cNvPr>
          <p:cNvSpPr>
            <a:spLocks/>
          </p:cNvSpPr>
          <p:nvPr userDrawn="1"/>
        </p:nvSpPr>
        <p:spPr>
          <a:xfrm>
            <a:off x="287445" y="3717253"/>
            <a:ext cx="11617110" cy="2852749"/>
          </a:xfrm>
          <a:custGeom>
            <a:avLst/>
            <a:gdLst>
              <a:gd name="connsiteX0" fmla="*/ 144000 w 11617110"/>
              <a:gd name="connsiteY0" fmla="*/ 0 h 2852749"/>
              <a:gd name="connsiteX1" fmla="*/ 11617110 w 11617110"/>
              <a:gd name="connsiteY1" fmla="*/ 0 h 2852749"/>
              <a:gd name="connsiteX2" fmla="*/ 1488330 w 11617110"/>
              <a:gd name="connsiteY2" fmla="*/ 2852749 h 2852749"/>
              <a:gd name="connsiteX3" fmla="*/ 0 w 11617110"/>
              <a:gd name="connsiteY3" fmla="*/ 2852749 h 2852749"/>
              <a:gd name="connsiteX4" fmla="*/ 0 w 11617110"/>
              <a:gd name="connsiteY4" fmla="*/ 144000 h 2852749"/>
              <a:gd name="connsiteX5" fmla="*/ 144000 w 11617110"/>
              <a:gd name="connsiteY5" fmla="*/ 0 h 2852749"/>
              <a:gd name="connsiteX0" fmla="*/ 1488330 w 11617110"/>
              <a:gd name="connsiteY0" fmla="*/ 2852749 h 2944189"/>
              <a:gd name="connsiteX1" fmla="*/ 0 w 11617110"/>
              <a:gd name="connsiteY1" fmla="*/ 2852749 h 2944189"/>
              <a:gd name="connsiteX2" fmla="*/ 0 w 11617110"/>
              <a:gd name="connsiteY2" fmla="*/ 144000 h 2944189"/>
              <a:gd name="connsiteX3" fmla="*/ 144000 w 11617110"/>
              <a:gd name="connsiteY3" fmla="*/ 0 h 2944189"/>
              <a:gd name="connsiteX4" fmla="*/ 11617110 w 11617110"/>
              <a:gd name="connsiteY4" fmla="*/ 0 h 2944189"/>
              <a:gd name="connsiteX5" fmla="*/ 1579770 w 11617110"/>
              <a:gd name="connsiteY5" fmla="*/ 2944189 h 2944189"/>
              <a:gd name="connsiteX0" fmla="*/ 1488330 w 11617110"/>
              <a:gd name="connsiteY0" fmla="*/ 2852749 h 2852749"/>
              <a:gd name="connsiteX1" fmla="*/ 0 w 11617110"/>
              <a:gd name="connsiteY1" fmla="*/ 2852749 h 2852749"/>
              <a:gd name="connsiteX2" fmla="*/ 0 w 11617110"/>
              <a:gd name="connsiteY2" fmla="*/ 144000 h 2852749"/>
              <a:gd name="connsiteX3" fmla="*/ 144000 w 11617110"/>
              <a:gd name="connsiteY3" fmla="*/ 0 h 2852749"/>
              <a:gd name="connsiteX4" fmla="*/ 11617110 w 11617110"/>
              <a:gd name="connsiteY4" fmla="*/ 0 h 2852749"/>
              <a:gd name="connsiteX0" fmla="*/ 0 w 11617110"/>
              <a:gd name="connsiteY0" fmla="*/ 2852749 h 2852749"/>
              <a:gd name="connsiteX1" fmla="*/ 0 w 11617110"/>
              <a:gd name="connsiteY1" fmla="*/ 144000 h 2852749"/>
              <a:gd name="connsiteX2" fmla="*/ 144000 w 11617110"/>
              <a:gd name="connsiteY2" fmla="*/ 0 h 2852749"/>
              <a:gd name="connsiteX3" fmla="*/ 11617110 w 11617110"/>
              <a:gd name="connsiteY3" fmla="*/ 0 h 2852749"/>
            </a:gdLst>
            <a:ahLst/>
            <a:cxnLst>
              <a:cxn ang="0">
                <a:pos x="connsiteX0" y="connsiteY0"/>
              </a:cxn>
              <a:cxn ang="0">
                <a:pos x="connsiteX1" y="connsiteY1"/>
              </a:cxn>
              <a:cxn ang="0">
                <a:pos x="connsiteX2" y="connsiteY2"/>
              </a:cxn>
              <a:cxn ang="0">
                <a:pos x="connsiteX3" y="connsiteY3"/>
              </a:cxn>
            </a:cxnLst>
            <a:rect l="l" t="t" r="r" b="b"/>
            <a:pathLst>
              <a:path w="11617110" h="2852749">
                <a:moveTo>
                  <a:pt x="0" y="2852749"/>
                </a:moveTo>
                <a:lnTo>
                  <a:pt x="0" y="144000"/>
                </a:lnTo>
                <a:cubicBezTo>
                  <a:pt x="0" y="64471"/>
                  <a:pt x="64471" y="0"/>
                  <a:pt x="144000" y="0"/>
                </a:cubicBezTo>
                <a:lnTo>
                  <a:pt x="11617110" y="0"/>
                </a:lnTo>
              </a:path>
            </a:pathLst>
          </a:custGeom>
          <a:noFill/>
          <a:ln w="254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square" lIns="143924" tIns="143924" rIns="143924" bIns="143924" rtlCol="0" anchor="t">
            <a:noAutofit/>
          </a:bodyPr>
          <a:lstStyle/>
          <a:p>
            <a:pPr algn="l">
              <a:spcBef>
                <a:spcPts val="600"/>
              </a:spcBef>
              <a:spcAft>
                <a:spcPts val="600"/>
              </a:spcAft>
            </a:pPr>
            <a:endParaRPr lang="en-US" sz="1199">
              <a:solidFill>
                <a:schemeClr val="tx1"/>
              </a:solidFill>
            </a:endParaRPr>
          </a:p>
        </p:txBody>
      </p:sp>
    </p:spTree>
    <p:extLst>
      <p:ext uri="{BB962C8B-B14F-4D97-AF65-F5344CB8AC3E}">
        <p14:creationId xmlns:p14="http://schemas.microsoft.com/office/powerpoint/2010/main" val="347674972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6_2. Cover large logo">
    <p:bg>
      <p:bgPr>
        <a:solidFill>
          <a:schemeClr val="accent4"/>
        </a:solidFill>
        <a:effectLst/>
      </p:bgPr>
    </p:bg>
    <p:spTree>
      <p:nvGrpSpPr>
        <p:cNvPr id="1" name=""/>
        <p:cNvGrpSpPr/>
        <p:nvPr/>
      </p:nvGrpSpPr>
      <p:grpSpPr>
        <a:xfrm>
          <a:off x="0" y="0"/>
          <a:ext cx="0" cy="0"/>
          <a:chOff x="0" y="0"/>
          <a:chExt cx="0" cy="0"/>
        </a:xfrm>
      </p:grpSpPr>
      <p:pic>
        <p:nvPicPr>
          <p:cNvPr id="2" name="Graphic 1">
            <a:extLst>
              <a:ext uri="{FF2B5EF4-FFF2-40B4-BE49-F238E27FC236}">
                <a16:creationId xmlns:a16="http://schemas.microsoft.com/office/drawing/2014/main" id="{7E8B0377-175A-4A0F-14E1-A843A2C4E22D}"/>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617181" y="5663349"/>
            <a:ext cx="11285895" cy="920868"/>
          </a:xfrm>
          <a:prstGeom prst="rect">
            <a:avLst/>
          </a:prstGeom>
        </p:spPr>
      </p:pic>
      <p:sp>
        <p:nvSpPr>
          <p:cNvPr id="18" name="Text Placeholder 17">
            <a:extLst>
              <a:ext uri="{FF2B5EF4-FFF2-40B4-BE49-F238E27FC236}">
                <a16:creationId xmlns:a16="http://schemas.microsoft.com/office/drawing/2014/main" id="{41546011-9590-25B3-9AA1-75D6A0720D32}"/>
              </a:ext>
            </a:extLst>
          </p:cNvPr>
          <p:cNvSpPr>
            <a:spLocks noGrp="1"/>
          </p:cNvSpPr>
          <p:nvPr>
            <p:ph type="body" sz="quarter" idx="10" hasCustomPrompt="1"/>
          </p:nvPr>
        </p:nvSpPr>
        <p:spPr>
          <a:xfrm>
            <a:off x="576001" y="549276"/>
            <a:ext cx="10369549" cy="2867025"/>
          </a:xfrm>
        </p:spPr>
        <p:txBody>
          <a:bodyPr/>
          <a:lstStyle>
            <a:lvl1pPr>
              <a:defRPr/>
            </a:lvl1pPr>
            <a:lvl2pPr>
              <a:defRPr/>
            </a:lvl2pPr>
          </a:lstStyle>
          <a:p>
            <a:pPr lvl="0"/>
            <a:r>
              <a:rPr lang="en-US" dirty="0"/>
              <a:t>Title</a:t>
            </a:r>
          </a:p>
          <a:p>
            <a:pPr lvl="1"/>
            <a:r>
              <a:rPr lang="en-US" dirty="0"/>
              <a:t>Subheading</a:t>
            </a:r>
          </a:p>
        </p:txBody>
      </p:sp>
      <p:sp>
        <p:nvSpPr>
          <p:cNvPr id="20" name="Text Placeholder 19">
            <a:extLst>
              <a:ext uri="{FF2B5EF4-FFF2-40B4-BE49-F238E27FC236}">
                <a16:creationId xmlns:a16="http://schemas.microsoft.com/office/drawing/2014/main" id="{FCCF3622-A1E6-064F-BCBE-C28CEF329459}"/>
              </a:ext>
            </a:extLst>
          </p:cNvPr>
          <p:cNvSpPr>
            <a:spLocks noGrp="1"/>
          </p:cNvSpPr>
          <p:nvPr>
            <p:ph type="body" sz="quarter" idx="11" hasCustomPrompt="1"/>
          </p:nvPr>
        </p:nvSpPr>
        <p:spPr>
          <a:xfrm>
            <a:off x="576002" y="4022727"/>
            <a:ext cx="8385175" cy="735013"/>
          </a:xfrm>
        </p:spPr>
        <p:txBody>
          <a:bodyPr/>
          <a:lstStyle>
            <a:lvl1pPr>
              <a:defRPr sz="1799">
                <a:latin typeface="+mn-lt"/>
              </a:defRPr>
            </a:lvl1pPr>
          </a:lstStyle>
          <a:p>
            <a:pPr lvl="0"/>
            <a:r>
              <a:rPr lang="en-US" dirty="0"/>
              <a:t>DATE / DRAFT</a:t>
            </a:r>
          </a:p>
        </p:txBody>
      </p:sp>
      <p:sp>
        <p:nvSpPr>
          <p:cNvPr id="4" name="Freeform: Shape 3">
            <a:extLst>
              <a:ext uri="{FF2B5EF4-FFF2-40B4-BE49-F238E27FC236}">
                <a16:creationId xmlns:a16="http://schemas.microsoft.com/office/drawing/2014/main" id="{9AABB5EF-F1BB-4371-F161-E39DC61194C8}"/>
              </a:ext>
            </a:extLst>
          </p:cNvPr>
          <p:cNvSpPr>
            <a:spLocks/>
          </p:cNvSpPr>
          <p:nvPr userDrawn="1"/>
        </p:nvSpPr>
        <p:spPr>
          <a:xfrm>
            <a:off x="287445" y="290879"/>
            <a:ext cx="11617110" cy="3271934"/>
          </a:xfrm>
          <a:custGeom>
            <a:avLst/>
            <a:gdLst>
              <a:gd name="connsiteX0" fmla="*/ 144000 w 11617110"/>
              <a:gd name="connsiteY0" fmla="*/ 0 h 3271934"/>
              <a:gd name="connsiteX1" fmla="*/ 11617110 w 11617110"/>
              <a:gd name="connsiteY1" fmla="*/ 0 h 3271934"/>
              <a:gd name="connsiteX2" fmla="*/ 11617110 w 11617110"/>
              <a:gd name="connsiteY2" fmla="*/ 3271934 h 3271934"/>
              <a:gd name="connsiteX3" fmla="*/ 0 w 11617110"/>
              <a:gd name="connsiteY3" fmla="*/ 3271934 h 3271934"/>
              <a:gd name="connsiteX4" fmla="*/ 0 w 11617110"/>
              <a:gd name="connsiteY4" fmla="*/ 144000 h 3271934"/>
              <a:gd name="connsiteX5" fmla="*/ 144000 w 11617110"/>
              <a:gd name="connsiteY5" fmla="*/ 0 h 3271934"/>
              <a:gd name="connsiteX0" fmla="*/ 11617110 w 11708550"/>
              <a:gd name="connsiteY0" fmla="*/ 3271934 h 3363374"/>
              <a:gd name="connsiteX1" fmla="*/ 0 w 11708550"/>
              <a:gd name="connsiteY1" fmla="*/ 3271934 h 3363374"/>
              <a:gd name="connsiteX2" fmla="*/ 0 w 11708550"/>
              <a:gd name="connsiteY2" fmla="*/ 144000 h 3363374"/>
              <a:gd name="connsiteX3" fmla="*/ 144000 w 11708550"/>
              <a:gd name="connsiteY3" fmla="*/ 0 h 3363374"/>
              <a:gd name="connsiteX4" fmla="*/ 11617110 w 11708550"/>
              <a:gd name="connsiteY4" fmla="*/ 0 h 3363374"/>
              <a:gd name="connsiteX5" fmla="*/ 11708550 w 11708550"/>
              <a:gd name="connsiteY5" fmla="*/ 3363374 h 3363374"/>
              <a:gd name="connsiteX0" fmla="*/ 11617110 w 11617110"/>
              <a:gd name="connsiteY0" fmla="*/ 3271934 h 3271934"/>
              <a:gd name="connsiteX1" fmla="*/ 0 w 11617110"/>
              <a:gd name="connsiteY1" fmla="*/ 3271934 h 3271934"/>
              <a:gd name="connsiteX2" fmla="*/ 0 w 11617110"/>
              <a:gd name="connsiteY2" fmla="*/ 144000 h 3271934"/>
              <a:gd name="connsiteX3" fmla="*/ 144000 w 11617110"/>
              <a:gd name="connsiteY3" fmla="*/ 0 h 3271934"/>
              <a:gd name="connsiteX4" fmla="*/ 11617110 w 11617110"/>
              <a:gd name="connsiteY4" fmla="*/ 0 h 3271934"/>
              <a:gd name="connsiteX0" fmla="*/ 0 w 11617110"/>
              <a:gd name="connsiteY0" fmla="*/ 3271934 h 3271934"/>
              <a:gd name="connsiteX1" fmla="*/ 0 w 11617110"/>
              <a:gd name="connsiteY1" fmla="*/ 144000 h 3271934"/>
              <a:gd name="connsiteX2" fmla="*/ 144000 w 11617110"/>
              <a:gd name="connsiteY2" fmla="*/ 0 h 3271934"/>
              <a:gd name="connsiteX3" fmla="*/ 11617110 w 11617110"/>
              <a:gd name="connsiteY3" fmla="*/ 0 h 3271934"/>
            </a:gdLst>
            <a:ahLst/>
            <a:cxnLst>
              <a:cxn ang="0">
                <a:pos x="connsiteX0" y="connsiteY0"/>
              </a:cxn>
              <a:cxn ang="0">
                <a:pos x="connsiteX1" y="connsiteY1"/>
              </a:cxn>
              <a:cxn ang="0">
                <a:pos x="connsiteX2" y="connsiteY2"/>
              </a:cxn>
              <a:cxn ang="0">
                <a:pos x="connsiteX3" y="connsiteY3"/>
              </a:cxn>
            </a:cxnLst>
            <a:rect l="l" t="t" r="r" b="b"/>
            <a:pathLst>
              <a:path w="11617110" h="3271934">
                <a:moveTo>
                  <a:pt x="0" y="3271934"/>
                </a:moveTo>
                <a:lnTo>
                  <a:pt x="0" y="144000"/>
                </a:lnTo>
                <a:cubicBezTo>
                  <a:pt x="0" y="64471"/>
                  <a:pt x="64471" y="0"/>
                  <a:pt x="144000" y="0"/>
                </a:cubicBezTo>
                <a:lnTo>
                  <a:pt x="11617110" y="0"/>
                </a:lnTo>
              </a:path>
            </a:pathLst>
          </a:custGeom>
          <a:noFill/>
          <a:ln w="254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square" lIns="143924" tIns="143924" rIns="143924" bIns="143924" rtlCol="0" anchor="t">
            <a:noAutofit/>
          </a:bodyPr>
          <a:lstStyle/>
          <a:p>
            <a:pPr algn="l">
              <a:spcBef>
                <a:spcPts val="600"/>
              </a:spcBef>
              <a:spcAft>
                <a:spcPts val="600"/>
              </a:spcAft>
            </a:pPr>
            <a:endParaRPr lang="en-US" sz="1199">
              <a:solidFill>
                <a:schemeClr val="tx1"/>
              </a:solidFill>
            </a:endParaRPr>
          </a:p>
        </p:txBody>
      </p:sp>
      <p:sp>
        <p:nvSpPr>
          <p:cNvPr id="5" name="Freeform: Shape 4">
            <a:extLst>
              <a:ext uri="{FF2B5EF4-FFF2-40B4-BE49-F238E27FC236}">
                <a16:creationId xmlns:a16="http://schemas.microsoft.com/office/drawing/2014/main" id="{4CA488FF-B11B-DE75-BD2E-B3B537F3AC13}"/>
              </a:ext>
            </a:extLst>
          </p:cNvPr>
          <p:cNvSpPr>
            <a:spLocks/>
          </p:cNvSpPr>
          <p:nvPr userDrawn="1"/>
        </p:nvSpPr>
        <p:spPr>
          <a:xfrm>
            <a:off x="287445" y="3717253"/>
            <a:ext cx="11617110" cy="2852749"/>
          </a:xfrm>
          <a:custGeom>
            <a:avLst/>
            <a:gdLst>
              <a:gd name="connsiteX0" fmla="*/ 144000 w 11617110"/>
              <a:gd name="connsiteY0" fmla="*/ 0 h 2852749"/>
              <a:gd name="connsiteX1" fmla="*/ 11617110 w 11617110"/>
              <a:gd name="connsiteY1" fmla="*/ 0 h 2852749"/>
              <a:gd name="connsiteX2" fmla="*/ 1488330 w 11617110"/>
              <a:gd name="connsiteY2" fmla="*/ 2852749 h 2852749"/>
              <a:gd name="connsiteX3" fmla="*/ 0 w 11617110"/>
              <a:gd name="connsiteY3" fmla="*/ 2852749 h 2852749"/>
              <a:gd name="connsiteX4" fmla="*/ 0 w 11617110"/>
              <a:gd name="connsiteY4" fmla="*/ 144000 h 2852749"/>
              <a:gd name="connsiteX5" fmla="*/ 144000 w 11617110"/>
              <a:gd name="connsiteY5" fmla="*/ 0 h 2852749"/>
              <a:gd name="connsiteX0" fmla="*/ 1488330 w 11617110"/>
              <a:gd name="connsiteY0" fmla="*/ 2852749 h 2944189"/>
              <a:gd name="connsiteX1" fmla="*/ 0 w 11617110"/>
              <a:gd name="connsiteY1" fmla="*/ 2852749 h 2944189"/>
              <a:gd name="connsiteX2" fmla="*/ 0 w 11617110"/>
              <a:gd name="connsiteY2" fmla="*/ 144000 h 2944189"/>
              <a:gd name="connsiteX3" fmla="*/ 144000 w 11617110"/>
              <a:gd name="connsiteY3" fmla="*/ 0 h 2944189"/>
              <a:gd name="connsiteX4" fmla="*/ 11617110 w 11617110"/>
              <a:gd name="connsiteY4" fmla="*/ 0 h 2944189"/>
              <a:gd name="connsiteX5" fmla="*/ 1579770 w 11617110"/>
              <a:gd name="connsiteY5" fmla="*/ 2944189 h 2944189"/>
              <a:gd name="connsiteX0" fmla="*/ 1488330 w 11617110"/>
              <a:gd name="connsiteY0" fmla="*/ 2852749 h 2852749"/>
              <a:gd name="connsiteX1" fmla="*/ 0 w 11617110"/>
              <a:gd name="connsiteY1" fmla="*/ 2852749 h 2852749"/>
              <a:gd name="connsiteX2" fmla="*/ 0 w 11617110"/>
              <a:gd name="connsiteY2" fmla="*/ 144000 h 2852749"/>
              <a:gd name="connsiteX3" fmla="*/ 144000 w 11617110"/>
              <a:gd name="connsiteY3" fmla="*/ 0 h 2852749"/>
              <a:gd name="connsiteX4" fmla="*/ 11617110 w 11617110"/>
              <a:gd name="connsiteY4" fmla="*/ 0 h 2852749"/>
              <a:gd name="connsiteX0" fmla="*/ 0 w 11617110"/>
              <a:gd name="connsiteY0" fmla="*/ 2852749 h 2852749"/>
              <a:gd name="connsiteX1" fmla="*/ 0 w 11617110"/>
              <a:gd name="connsiteY1" fmla="*/ 144000 h 2852749"/>
              <a:gd name="connsiteX2" fmla="*/ 144000 w 11617110"/>
              <a:gd name="connsiteY2" fmla="*/ 0 h 2852749"/>
              <a:gd name="connsiteX3" fmla="*/ 11617110 w 11617110"/>
              <a:gd name="connsiteY3" fmla="*/ 0 h 2852749"/>
            </a:gdLst>
            <a:ahLst/>
            <a:cxnLst>
              <a:cxn ang="0">
                <a:pos x="connsiteX0" y="connsiteY0"/>
              </a:cxn>
              <a:cxn ang="0">
                <a:pos x="connsiteX1" y="connsiteY1"/>
              </a:cxn>
              <a:cxn ang="0">
                <a:pos x="connsiteX2" y="connsiteY2"/>
              </a:cxn>
              <a:cxn ang="0">
                <a:pos x="connsiteX3" y="connsiteY3"/>
              </a:cxn>
            </a:cxnLst>
            <a:rect l="l" t="t" r="r" b="b"/>
            <a:pathLst>
              <a:path w="11617110" h="2852749">
                <a:moveTo>
                  <a:pt x="0" y="2852749"/>
                </a:moveTo>
                <a:lnTo>
                  <a:pt x="0" y="144000"/>
                </a:lnTo>
                <a:cubicBezTo>
                  <a:pt x="0" y="64471"/>
                  <a:pt x="64471" y="0"/>
                  <a:pt x="144000" y="0"/>
                </a:cubicBezTo>
                <a:lnTo>
                  <a:pt x="11617110" y="0"/>
                </a:lnTo>
              </a:path>
            </a:pathLst>
          </a:custGeom>
          <a:noFill/>
          <a:ln w="254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square" lIns="143924" tIns="143924" rIns="143924" bIns="143924" rtlCol="0" anchor="t">
            <a:noAutofit/>
          </a:bodyPr>
          <a:lstStyle/>
          <a:p>
            <a:pPr algn="l">
              <a:spcBef>
                <a:spcPts val="600"/>
              </a:spcBef>
              <a:spcAft>
                <a:spcPts val="600"/>
              </a:spcAft>
            </a:pPr>
            <a:endParaRPr lang="en-US" sz="1199">
              <a:solidFill>
                <a:schemeClr val="tx1"/>
              </a:solidFill>
            </a:endParaRPr>
          </a:p>
        </p:txBody>
      </p:sp>
    </p:spTree>
    <p:extLst>
      <p:ext uri="{BB962C8B-B14F-4D97-AF65-F5344CB8AC3E}">
        <p14:creationId xmlns:p14="http://schemas.microsoft.com/office/powerpoint/2010/main" val="50725590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7_2. Cover large logo">
    <p:bg>
      <p:bgPr>
        <a:solidFill>
          <a:schemeClr val="accent5"/>
        </a:solidFill>
        <a:effectLst/>
      </p:bgPr>
    </p:bg>
    <p:spTree>
      <p:nvGrpSpPr>
        <p:cNvPr id="1" name=""/>
        <p:cNvGrpSpPr/>
        <p:nvPr/>
      </p:nvGrpSpPr>
      <p:grpSpPr>
        <a:xfrm>
          <a:off x="0" y="0"/>
          <a:ext cx="0" cy="0"/>
          <a:chOff x="0" y="0"/>
          <a:chExt cx="0" cy="0"/>
        </a:xfrm>
      </p:grpSpPr>
      <p:pic>
        <p:nvPicPr>
          <p:cNvPr id="2" name="Graphic 1">
            <a:extLst>
              <a:ext uri="{FF2B5EF4-FFF2-40B4-BE49-F238E27FC236}">
                <a16:creationId xmlns:a16="http://schemas.microsoft.com/office/drawing/2014/main" id="{7E8B0377-175A-4A0F-14E1-A843A2C4E22D}"/>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617181" y="5663349"/>
            <a:ext cx="11285895" cy="920868"/>
          </a:xfrm>
          <a:prstGeom prst="rect">
            <a:avLst/>
          </a:prstGeom>
        </p:spPr>
      </p:pic>
      <p:sp>
        <p:nvSpPr>
          <p:cNvPr id="18" name="Text Placeholder 17">
            <a:extLst>
              <a:ext uri="{FF2B5EF4-FFF2-40B4-BE49-F238E27FC236}">
                <a16:creationId xmlns:a16="http://schemas.microsoft.com/office/drawing/2014/main" id="{41546011-9590-25B3-9AA1-75D6A0720D32}"/>
              </a:ext>
            </a:extLst>
          </p:cNvPr>
          <p:cNvSpPr>
            <a:spLocks noGrp="1"/>
          </p:cNvSpPr>
          <p:nvPr>
            <p:ph type="body" sz="quarter" idx="10" hasCustomPrompt="1"/>
          </p:nvPr>
        </p:nvSpPr>
        <p:spPr>
          <a:xfrm>
            <a:off x="576001" y="549276"/>
            <a:ext cx="10369549" cy="2867025"/>
          </a:xfrm>
        </p:spPr>
        <p:txBody>
          <a:bodyPr/>
          <a:lstStyle>
            <a:lvl1pPr>
              <a:defRPr/>
            </a:lvl1pPr>
            <a:lvl2pPr>
              <a:defRPr/>
            </a:lvl2pPr>
          </a:lstStyle>
          <a:p>
            <a:pPr lvl="0"/>
            <a:r>
              <a:rPr lang="en-US" dirty="0"/>
              <a:t>Title</a:t>
            </a:r>
          </a:p>
          <a:p>
            <a:pPr lvl="1"/>
            <a:r>
              <a:rPr lang="en-US" dirty="0"/>
              <a:t>Subheading</a:t>
            </a:r>
          </a:p>
        </p:txBody>
      </p:sp>
      <p:sp>
        <p:nvSpPr>
          <p:cNvPr id="20" name="Text Placeholder 19">
            <a:extLst>
              <a:ext uri="{FF2B5EF4-FFF2-40B4-BE49-F238E27FC236}">
                <a16:creationId xmlns:a16="http://schemas.microsoft.com/office/drawing/2014/main" id="{FCCF3622-A1E6-064F-BCBE-C28CEF329459}"/>
              </a:ext>
            </a:extLst>
          </p:cNvPr>
          <p:cNvSpPr>
            <a:spLocks noGrp="1"/>
          </p:cNvSpPr>
          <p:nvPr>
            <p:ph type="body" sz="quarter" idx="11" hasCustomPrompt="1"/>
          </p:nvPr>
        </p:nvSpPr>
        <p:spPr>
          <a:xfrm>
            <a:off x="576002" y="4022727"/>
            <a:ext cx="8385175" cy="735013"/>
          </a:xfrm>
        </p:spPr>
        <p:txBody>
          <a:bodyPr/>
          <a:lstStyle>
            <a:lvl1pPr>
              <a:defRPr sz="1799">
                <a:latin typeface="+mn-lt"/>
              </a:defRPr>
            </a:lvl1pPr>
          </a:lstStyle>
          <a:p>
            <a:pPr lvl="0"/>
            <a:r>
              <a:rPr lang="en-US" dirty="0"/>
              <a:t>DATE / DRAFT</a:t>
            </a:r>
          </a:p>
        </p:txBody>
      </p:sp>
      <p:sp>
        <p:nvSpPr>
          <p:cNvPr id="4" name="Freeform: Shape 3">
            <a:extLst>
              <a:ext uri="{FF2B5EF4-FFF2-40B4-BE49-F238E27FC236}">
                <a16:creationId xmlns:a16="http://schemas.microsoft.com/office/drawing/2014/main" id="{AAD2D6F5-F87B-0103-27C1-6E7E95651719}"/>
              </a:ext>
            </a:extLst>
          </p:cNvPr>
          <p:cNvSpPr>
            <a:spLocks/>
          </p:cNvSpPr>
          <p:nvPr userDrawn="1"/>
        </p:nvSpPr>
        <p:spPr>
          <a:xfrm>
            <a:off x="287445" y="290879"/>
            <a:ext cx="11617110" cy="3271934"/>
          </a:xfrm>
          <a:custGeom>
            <a:avLst/>
            <a:gdLst>
              <a:gd name="connsiteX0" fmla="*/ 144000 w 11617110"/>
              <a:gd name="connsiteY0" fmla="*/ 0 h 3271934"/>
              <a:gd name="connsiteX1" fmla="*/ 11617110 w 11617110"/>
              <a:gd name="connsiteY1" fmla="*/ 0 h 3271934"/>
              <a:gd name="connsiteX2" fmla="*/ 11617110 w 11617110"/>
              <a:gd name="connsiteY2" fmla="*/ 3271934 h 3271934"/>
              <a:gd name="connsiteX3" fmla="*/ 0 w 11617110"/>
              <a:gd name="connsiteY3" fmla="*/ 3271934 h 3271934"/>
              <a:gd name="connsiteX4" fmla="*/ 0 w 11617110"/>
              <a:gd name="connsiteY4" fmla="*/ 144000 h 3271934"/>
              <a:gd name="connsiteX5" fmla="*/ 144000 w 11617110"/>
              <a:gd name="connsiteY5" fmla="*/ 0 h 3271934"/>
              <a:gd name="connsiteX0" fmla="*/ 11617110 w 11708550"/>
              <a:gd name="connsiteY0" fmla="*/ 3271934 h 3363374"/>
              <a:gd name="connsiteX1" fmla="*/ 0 w 11708550"/>
              <a:gd name="connsiteY1" fmla="*/ 3271934 h 3363374"/>
              <a:gd name="connsiteX2" fmla="*/ 0 w 11708550"/>
              <a:gd name="connsiteY2" fmla="*/ 144000 h 3363374"/>
              <a:gd name="connsiteX3" fmla="*/ 144000 w 11708550"/>
              <a:gd name="connsiteY3" fmla="*/ 0 h 3363374"/>
              <a:gd name="connsiteX4" fmla="*/ 11617110 w 11708550"/>
              <a:gd name="connsiteY4" fmla="*/ 0 h 3363374"/>
              <a:gd name="connsiteX5" fmla="*/ 11708550 w 11708550"/>
              <a:gd name="connsiteY5" fmla="*/ 3363374 h 3363374"/>
              <a:gd name="connsiteX0" fmla="*/ 11617110 w 11617110"/>
              <a:gd name="connsiteY0" fmla="*/ 3271934 h 3271934"/>
              <a:gd name="connsiteX1" fmla="*/ 0 w 11617110"/>
              <a:gd name="connsiteY1" fmla="*/ 3271934 h 3271934"/>
              <a:gd name="connsiteX2" fmla="*/ 0 w 11617110"/>
              <a:gd name="connsiteY2" fmla="*/ 144000 h 3271934"/>
              <a:gd name="connsiteX3" fmla="*/ 144000 w 11617110"/>
              <a:gd name="connsiteY3" fmla="*/ 0 h 3271934"/>
              <a:gd name="connsiteX4" fmla="*/ 11617110 w 11617110"/>
              <a:gd name="connsiteY4" fmla="*/ 0 h 3271934"/>
              <a:gd name="connsiteX0" fmla="*/ 0 w 11617110"/>
              <a:gd name="connsiteY0" fmla="*/ 3271934 h 3271934"/>
              <a:gd name="connsiteX1" fmla="*/ 0 w 11617110"/>
              <a:gd name="connsiteY1" fmla="*/ 144000 h 3271934"/>
              <a:gd name="connsiteX2" fmla="*/ 144000 w 11617110"/>
              <a:gd name="connsiteY2" fmla="*/ 0 h 3271934"/>
              <a:gd name="connsiteX3" fmla="*/ 11617110 w 11617110"/>
              <a:gd name="connsiteY3" fmla="*/ 0 h 3271934"/>
            </a:gdLst>
            <a:ahLst/>
            <a:cxnLst>
              <a:cxn ang="0">
                <a:pos x="connsiteX0" y="connsiteY0"/>
              </a:cxn>
              <a:cxn ang="0">
                <a:pos x="connsiteX1" y="connsiteY1"/>
              </a:cxn>
              <a:cxn ang="0">
                <a:pos x="connsiteX2" y="connsiteY2"/>
              </a:cxn>
              <a:cxn ang="0">
                <a:pos x="connsiteX3" y="connsiteY3"/>
              </a:cxn>
            </a:cxnLst>
            <a:rect l="l" t="t" r="r" b="b"/>
            <a:pathLst>
              <a:path w="11617110" h="3271934">
                <a:moveTo>
                  <a:pt x="0" y="3271934"/>
                </a:moveTo>
                <a:lnTo>
                  <a:pt x="0" y="144000"/>
                </a:lnTo>
                <a:cubicBezTo>
                  <a:pt x="0" y="64471"/>
                  <a:pt x="64471" y="0"/>
                  <a:pt x="144000" y="0"/>
                </a:cubicBezTo>
                <a:lnTo>
                  <a:pt x="11617110" y="0"/>
                </a:lnTo>
              </a:path>
            </a:pathLst>
          </a:custGeom>
          <a:noFill/>
          <a:ln w="254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square" lIns="143924" tIns="143924" rIns="143924" bIns="143924" rtlCol="0" anchor="t">
            <a:noAutofit/>
          </a:bodyPr>
          <a:lstStyle/>
          <a:p>
            <a:pPr algn="l">
              <a:spcBef>
                <a:spcPts val="600"/>
              </a:spcBef>
              <a:spcAft>
                <a:spcPts val="600"/>
              </a:spcAft>
            </a:pPr>
            <a:endParaRPr lang="en-US" sz="1199">
              <a:solidFill>
                <a:schemeClr val="tx1"/>
              </a:solidFill>
            </a:endParaRPr>
          </a:p>
        </p:txBody>
      </p:sp>
      <p:sp>
        <p:nvSpPr>
          <p:cNvPr id="5" name="Freeform: Shape 4">
            <a:extLst>
              <a:ext uri="{FF2B5EF4-FFF2-40B4-BE49-F238E27FC236}">
                <a16:creationId xmlns:a16="http://schemas.microsoft.com/office/drawing/2014/main" id="{BE37FB41-1541-22CF-7019-C7F8F4C9442B}"/>
              </a:ext>
            </a:extLst>
          </p:cNvPr>
          <p:cNvSpPr>
            <a:spLocks/>
          </p:cNvSpPr>
          <p:nvPr userDrawn="1"/>
        </p:nvSpPr>
        <p:spPr>
          <a:xfrm>
            <a:off x="287445" y="3717253"/>
            <a:ext cx="11617110" cy="2852749"/>
          </a:xfrm>
          <a:custGeom>
            <a:avLst/>
            <a:gdLst>
              <a:gd name="connsiteX0" fmla="*/ 144000 w 11617110"/>
              <a:gd name="connsiteY0" fmla="*/ 0 h 2852749"/>
              <a:gd name="connsiteX1" fmla="*/ 11617110 w 11617110"/>
              <a:gd name="connsiteY1" fmla="*/ 0 h 2852749"/>
              <a:gd name="connsiteX2" fmla="*/ 1488330 w 11617110"/>
              <a:gd name="connsiteY2" fmla="*/ 2852749 h 2852749"/>
              <a:gd name="connsiteX3" fmla="*/ 0 w 11617110"/>
              <a:gd name="connsiteY3" fmla="*/ 2852749 h 2852749"/>
              <a:gd name="connsiteX4" fmla="*/ 0 w 11617110"/>
              <a:gd name="connsiteY4" fmla="*/ 144000 h 2852749"/>
              <a:gd name="connsiteX5" fmla="*/ 144000 w 11617110"/>
              <a:gd name="connsiteY5" fmla="*/ 0 h 2852749"/>
              <a:gd name="connsiteX0" fmla="*/ 1488330 w 11617110"/>
              <a:gd name="connsiteY0" fmla="*/ 2852749 h 2944189"/>
              <a:gd name="connsiteX1" fmla="*/ 0 w 11617110"/>
              <a:gd name="connsiteY1" fmla="*/ 2852749 h 2944189"/>
              <a:gd name="connsiteX2" fmla="*/ 0 w 11617110"/>
              <a:gd name="connsiteY2" fmla="*/ 144000 h 2944189"/>
              <a:gd name="connsiteX3" fmla="*/ 144000 w 11617110"/>
              <a:gd name="connsiteY3" fmla="*/ 0 h 2944189"/>
              <a:gd name="connsiteX4" fmla="*/ 11617110 w 11617110"/>
              <a:gd name="connsiteY4" fmla="*/ 0 h 2944189"/>
              <a:gd name="connsiteX5" fmla="*/ 1579770 w 11617110"/>
              <a:gd name="connsiteY5" fmla="*/ 2944189 h 2944189"/>
              <a:gd name="connsiteX0" fmla="*/ 1488330 w 11617110"/>
              <a:gd name="connsiteY0" fmla="*/ 2852749 h 2852749"/>
              <a:gd name="connsiteX1" fmla="*/ 0 w 11617110"/>
              <a:gd name="connsiteY1" fmla="*/ 2852749 h 2852749"/>
              <a:gd name="connsiteX2" fmla="*/ 0 w 11617110"/>
              <a:gd name="connsiteY2" fmla="*/ 144000 h 2852749"/>
              <a:gd name="connsiteX3" fmla="*/ 144000 w 11617110"/>
              <a:gd name="connsiteY3" fmla="*/ 0 h 2852749"/>
              <a:gd name="connsiteX4" fmla="*/ 11617110 w 11617110"/>
              <a:gd name="connsiteY4" fmla="*/ 0 h 2852749"/>
              <a:gd name="connsiteX0" fmla="*/ 0 w 11617110"/>
              <a:gd name="connsiteY0" fmla="*/ 2852749 h 2852749"/>
              <a:gd name="connsiteX1" fmla="*/ 0 w 11617110"/>
              <a:gd name="connsiteY1" fmla="*/ 144000 h 2852749"/>
              <a:gd name="connsiteX2" fmla="*/ 144000 w 11617110"/>
              <a:gd name="connsiteY2" fmla="*/ 0 h 2852749"/>
              <a:gd name="connsiteX3" fmla="*/ 11617110 w 11617110"/>
              <a:gd name="connsiteY3" fmla="*/ 0 h 2852749"/>
            </a:gdLst>
            <a:ahLst/>
            <a:cxnLst>
              <a:cxn ang="0">
                <a:pos x="connsiteX0" y="connsiteY0"/>
              </a:cxn>
              <a:cxn ang="0">
                <a:pos x="connsiteX1" y="connsiteY1"/>
              </a:cxn>
              <a:cxn ang="0">
                <a:pos x="connsiteX2" y="connsiteY2"/>
              </a:cxn>
              <a:cxn ang="0">
                <a:pos x="connsiteX3" y="connsiteY3"/>
              </a:cxn>
            </a:cxnLst>
            <a:rect l="l" t="t" r="r" b="b"/>
            <a:pathLst>
              <a:path w="11617110" h="2852749">
                <a:moveTo>
                  <a:pt x="0" y="2852749"/>
                </a:moveTo>
                <a:lnTo>
                  <a:pt x="0" y="144000"/>
                </a:lnTo>
                <a:cubicBezTo>
                  <a:pt x="0" y="64471"/>
                  <a:pt x="64471" y="0"/>
                  <a:pt x="144000" y="0"/>
                </a:cubicBezTo>
                <a:lnTo>
                  <a:pt x="11617110" y="0"/>
                </a:lnTo>
              </a:path>
            </a:pathLst>
          </a:custGeom>
          <a:noFill/>
          <a:ln w="254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square" lIns="143924" tIns="143924" rIns="143924" bIns="143924" rtlCol="0" anchor="t">
            <a:noAutofit/>
          </a:bodyPr>
          <a:lstStyle/>
          <a:p>
            <a:pPr algn="l">
              <a:spcBef>
                <a:spcPts val="600"/>
              </a:spcBef>
              <a:spcAft>
                <a:spcPts val="600"/>
              </a:spcAft>
            </a:pPr>
            <a:endParaRPr lang="en-US" sz="1199">
              <a:solidFill>
                <a:schemeClr val="tx1"/>
              </a:solidFill>
            </a:endParaRPr>
          </a:p>
        </p:txBody>
      </p:sp>
    </p:spTree>
    <p:extLst>
      <p:ext uri="{BB962C8B-B14F-4D97-AF65-F5344CB8AC3E}">
        <p14:creationId xmlns:p14="http://schemas.microsoft.com/office/powerpoint/2010/main" val="126494598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8_2. Cover large logo">
    <p:bg>
      <p:bgPr>
        <a:solidFill>
          <a:schemeClr val="accent6"/>
        </a:solidFill>
        <a:effectLst/>
      </p:bgPr>
    </p:bg>
    <p:spTree>
      <p:nvGrpSpPr>
        <p:cNvPr id="1" name=""/>
        <p:cNvGrpSpPr/>
        <p:nvPr/>
      </p:nvGrpSpPr>
      <p:grpSpPr>
        <a:xfrm>
          <a:off x="0" y="0"/>
          <a:ext cx="0" cy="0"/>
          <a:chOff x="0" y="0"/>
          <a:chExt cx="0" cy="0"/>
        </a:xfrm>
      </p:grpSpPr>
      <p:pic>
        <p:nvPicPr>
          <p:cNvPr id="2" name="Graphic 1">
            <a:extLst>
              <a:ext uri="{FF2B5EF4-FFF2-40B4-BE49-F238E27FC236}">
                <a16:creationId xmlns:a16="http://schemas.microsoft.com/office/drawing/2014/main" id="{7E8B0377-175A-4A0F-14E1-A843A2C4E22D}"/>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617181" y="5663349"/>
            <a:ext cx="11285895" cy="920868"/>
          </a:xfrm>
          <a:prstGeom prst="rect">
            <a:avLst/>
          </a:prstGeom>
        </p:spPr>
      </p:pic>
      <p:sp>
        <p:nvSpPr>
          <p:cNvPr id="18" name="Text Placeholder 17">
            <a:extLst>
              <a:ext uri="{FF2B5EF4-FFF2-40B4-BE49-F238E27FC236}">
                <a16:creationId xmlns:a16="http://schemas.microsoft.com/office/drawing/2014/main" id="{41546011-9590-25B3-9AA1-75D6A0720D32}"/>
              </a:ext>
            </a:extLst>
          </p:cNvPr>
          <p:cNvSpPr>
            <a:spLocks noGrp="1"/>
          </p:cNvSpPr>
          <p:nvPr>
            <p:ph type="body" sz="quarter" idx="10" hasCustomPrompt="1"/>
          </p:nvPr>
        </p:nvSpPr>
        <p:spPr>
          <a:xfrm>
            <a:off x="576001" y="549276"/>
            <a:ext cx="10369549" cy="2867025"/>
          </a:xfrm>
        </p:spPr>
        <p:txBody>
          <a:bodyPr/>
          <a:lstStyle>
            <a:lvl1pPr>
              <a:defRPr/>
            </a:lvl1pPr>
            <a:lvl2pPr>
              <a:defRPr/>
            </a:lvl2pPr>
          </a:lstStyle>
          <a:p>
            <a:pPr lvl="0"/>
            <a:r>
              <a:rPr lang="en-US" dirty="0"/>
              <a:t>Title</a:t>
            </a:r>
          </a:p>
          <a:p>
            <a:pPr lvl="1"/>
            <a:r>
              <a:rPr lang="en-US" dirty="0"/>
              <a:t>Subheading</a:t>
            </a:r>
          </a:p>
        </p:txBody>
      </p:sp>
      <p:sp>
        <p:nvSpPr>
          <p:cNvPr id="20" name="Text Placeholder 19">
            <a:extLst>
              <a:ext uri="{FF2B5EF4-FFF2-40B4-BE49-F238E27FC236}">
                <a16:creationId xmlns:a16="http://schemas.microsoft.com/office/drawing/2014/main" id="{FCCF3622-A1E6-064F-BCBE-C28CEF329459}"/>
              </a:ext>
            </a:extLst>
          </p:cNvPr>
          <p:cNvSpPr>
            <a:spLocks noGrp="1"/>
          </p:cNvSpPr>
          <p:nvPr>
            <p:ph type="body" sz="quarter" idx="11" hasCustomPrompt="1"/>
          </p:nvPr>
        </p:nvSpPr>
        <p:spPr>
          <a:xfrm>
            <a:off x="576002" y="4022727"/>
            <a:ext cx="8385175" cy="735013"/>
          </a:xfrm>
        </p:spPr>
        <p:txBody>
          <a:bodyPr/>
          <a:lstStyle>
            <a:lvl1pPr>
              <a:defRPr sz="1799">
                <a:latin typeface="+mn-lt"/>
              </a:defRPr>
            </a:lvl1pPr>
          </a:lstStyle>
          <a:p>
            <a:pPr lvl="0"/>
            <a:r>
              <a:rPr lang="en-US" dirty="0"/>
              <a:t>DATE / DRAFT</a:t>
            </a:r>
          </a:p>
        </p:txBody>
      </p:sp>
      <p:sp>
        <p:nvSpPr>
          <p:cNvPr id="4" name="Freeform: Shape 3">
            <a:extLst>
              <a:ext uri="{FF2B5EF4-FFF2-40B4-BE49-F238E27FC236}">
                <a16:creationId xmlns:a16="http://schemas.microsoft.com/office/drawing/2014/main" id="{CD492572-F316-7345-DF7F-3A313771C361}"/>
              </a:ext>
            </a:extLst>
          </p:cNvPr>
          <p:cNvSpPr>
            <a:spLocks/>
          </p:cNvSpPr>
          <p:nvPr userDrawn="1"/>
        </p:nvSpPr>
        <p:spPr>
          <a:xfrm>
            <a:off x="287445" y="290879"/>
            <a:ext cx="11617110" cy="3271934"/>
          </a:xfrm>
          <a:custGeom>
            <a:avLst/>
            <a:gdLst>
              <a:gd name="connsiteX0" fmla="*/ 144000 w 11617110"/>
              <a:gd name="connsiteY0" fmla="*/ 0 h 3271934"/>
              <a:gd name="connsiteX1" fmla="*/ 11617110 w 11617110"/>
              <a:gd name="connsiteY1" fmla="*/ 0 h 3271934"/>
              <a:gd name="connsiteX2" fmla="*/ 11617110 w 11617110"/>
              <a:gd name="connsiteY2" fmla="*/ 3271934 h 3271934"/>
              <a:gd name="connsiteX3" fmla="*/ 0 w 11617110"/>
              <a:gd name="connsiteY3" fmla="*/ 3271934 h 3271934"/>
              <a:gd name="connsiteX4" fmla="*/ 0 w 11617110"/>
              <a:gd name="connsiteY4" fmla="*/ 144000 h 3271934"/>
              <a:gd name="connsiteX5" fmla="*/ 144000 w 11617110"/>
              <a:gd name="connsiteY5" fmla="*/ 0 h 3271934"/>
              <a:gd name="connsiteX0" fmla="*/ 11617110 w 11708550"/>
              <a:gd name="connsiteY0" fmla="*/ 3271934 h 3363374"/>
              <a:gd name="connsiteX1" fmla="*/ 0 w 11708550"/>
              <a:gd name="connsiteY1" fmla="*/ 3271934 h 3363374"/>
              <a:gd name="connsiteX2" fmla="*/ 0 w 11708550"/>
              <a:gd name="connsiteY2" fmla="*/ 144000 h 3363374"/>
              <a:gd name="connsiteX3" fmla="*/ 144000 w 11708550"/>
              <a:gd name="connsiteY3" fmla="*/ 0 h 3363374"/>
              <a:gd name="connsiteX4" fmla="*/ 11617110 w 11708550"/>
              <a:gd name="connsiteY4" fmla="*/ 0 h 3363374"/>
              <a:gd name="connsiteX5" fmla="*/ 11708550 w 11708550"/>
              <a:gd name="connsiteY5" fmla="*/ 3363374 h 3363374"/>
              <a:gd name="connsiteX0" fmla="*/ 11617110 w 11617110"/>
              <a:gd name="connsiteY0" fmla="*/ 3271934 h 3271934"/>
              <a:gd name="connsiteX1" fmla="*/ 0 w 11617110"/>
              <a:gd name="connsiteY1" fmla="*/ 3271934 h 3271934"/>
              <a:gd name="connsiteX2" fmla="*/ 0 w 11617110"/>
              <a:gd name="connsiteY2" fmla="*/ 144000 h 3271934"/>
              <a:gd name="connsiteX3" fmla="*/ 144000 w 11617110"/>
              <a:gd name="connsiteY3" fmla="*/ 0 h 3271934"/>
              <a:gd name="connsiteX4" fmla="*/ 11617110 w 11617110"/>
              <a:gd name="connsiteY4" fmla="*/ 0 h 3271934"/>
              <a:gd name="connsiteX0" fmla="*/ 0 w 11617110"/>
              <a:gd name="connsiteY0" fmla="*/ 3271934 h 3271934"/>
              <a:gd name="connsiteX1" fmla="*/ 0 w 11617110"/>
              <a:gd name="connsiteY1" fmla="*/ 144000 h 3271934"/>
              <a:gd name="connsiteX2" fmla="*/ 144000 w 11617110"/>
              <a:gd name="connsiteY2" fmla="*/ 0 h 3271934"/>
              <a:gd name="connsiteX3" fmla="*/ 11617110 w 11617110"/>
              <a:gd name="connsiteY3" fmla="*/ 0 h 3271934"/>
            </a:gdLst>
            <a:ahLst/>
            <a:cxnLst>
              <a:cxn ang="0">
                <a:pos x="connsiteX0" y="connsiteY0"/>
              </a:cxn>
              <a:cxn ang="0">
                <a:pos x="connsiteX1" y="connsiteY1"/>
              </a:cxn>
              <a:cxn ang="0">
                <a:pos x="connsiteX2" y="connsiteY2"/>
              </a:cxn>
              <a:cxn ang="0">
                <a:pos x="connsiteX3" y="connsiteY3"/>
              </a:cxn>
            </a:cxnLst>
            <a:rect l="l" t="t" r="r" b="b"/>
            <a:pathLst>
              <a:path w="11617110" h="3271934">
                <a:moveTo>
                  <a:pt x="0" y="3271934"/>
                </a:moveTo>
                <a:lnTo>
                  <a:pt x="0" y="144000"/>
                </a:lnTo>
                <a:cubicBezTo>
                  <a:pt x="0" y="64471"/>
                  <a:pt x="64471" y="0"/>
                  <a:pt x="144000" y="0"/>
                </a:cubicBezTo>
                <a:lnTo>
                  <a:pt x="11617110" y="0"/>
                </a:lnTo>
              </a:path>
            </a:pathLst>
          </a:custGeom>
          <a:noFill/>
          <a:ln w="254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square" lIns="143924" tIns="143924" rIns="143924" bIns="143924" rtlCol="0" anchor="t">
            <a:noAutofit/>
          </a:bodyPr>
          <a:lstStyle/>
          <a:p>
            <a:pPr algn="l">
              <a:spcBef>
                <a:spcPts val="600"/>
              </a:spcBef>
              <a:spcAft>
                <a:spcPts val="600"/>
              </a:spcAft>
            </a:pPr>
            <a:endParaRPr lang="en-US" sz="1199">
              <a:solidFill>
                <a:schemeClr val="tx1"/>
              </a:solidFill>
            </a:endParaRPr>
          </a:p>
        </p:txBody>
      </p:sp>
      <p:sp>
        <p:nvSpPr>
          <p:cNvPr id="5" name="Freeform: Shape 4">
            <a:extLst>
              <a:ext uri="{FF2B5EF4-FFF2-40B4-BE49-F238E27FC236}">
                <a16:creationId xmlns:a16="http://schemas.microsoft.com/office/drawing/2014/main" id="{D47B1D21-2E7E-3734-D719-3DA1A60561C9}"/>
              </a:ext>
            </a:extLst>
          </p:cNvPr>
          <p:cNvSpPr>
            <a:spLocks/>
          </p:cNvSpPr>
          <p:nvPr userDrawn="1"/>
        </p:nvSpPr>
        <p:spPr>
          <a:xfrm>
            <a:off x="287445" y="3717253"/>
            <a:ext cx="11617110" cy="2852749"/>
          </a:xfrm>
          <a:custGeom>
            <a:avLst/>
            <a:gdLst>
              <a:gd name="connsiteX0" fmla="*/ 144000 w 11617110"/>
              <a:gd name="connsiteY0" fmla="*/ 0 h 2852749"/>
              <a:gd name="connsiteX1" fmla="*/ 11617110 w 11617110"/>
              <a:gd name="connsiteY1" fmla="*/ 0 h 2852749"/>
              <a:gd name="connsiteX2" fmla="*/ 1488330 w 11617110"/>
              <a:gd name="connsiteY2" fmla="*/ 2852749 h 2852749"/>
              <a:gd name="connsiteX3" fmla="*/ 0 w 11617110"/>
              <a:gd name="connsiteY3" fmla="*/ 2852749 h 2852749"/>
              <a:gd name="connsiteX4" fmla="*/ 0 w 11617110"/>
              <a:gd name="connsiteY4" fmla="*/ 144000 h 2852749"/>
              <a:gd name="connsiteX5" fmla="*/ 144000 w 11617110"/>
              <a:gd name="connsiteY5" fmla="*/ 0 h 2852749"/>
              <a:gd name="connsiteX0" fmla="*/ 1488330 w 11617110"/>
              <a:gd name="connsiteY0" fmla="*/ 2852749 h 2944189"/>
              <a:gd name="connsiteX1" fmla="*/ 0 w 11617110"/>
              <a:gd name="connsiteY1" fmla="*/ 2852749 h 2944189"/>
              <a:gd name="connsiteX2" fmla="*/ 0 w 11617110"/>
              <a:gd name="connsiteY2" fmla="*/ 144000 h 2944189"/>
              <a:gd name="connsiteX3" fmla="*/ 144000 w 11617110"/>
              <a:gd name="connsiteY3" fmla="*/ 0 h 2944189"/>
              <a:gd name="connsiteX4" fmla="*/ 11617110 w 11617110"/>
              <a:gd name="connsiteY4" fmla="*/ 0 h 2944189"/>
              <a:gd name="connsiteX5" fmla="*/ 1579770 w 11617110"/>
              <a:gd name="connsiteY5" fmla="*/ 2944189 h 2944189"/>
              <a:gd name="connsiteX0" fmla="*/ 1488330 w 11617110"/>
              <a:gd name="connsiteY0" fmla="*/ 2852749 h 2852749"/>
              <a:gd name="connsiteX1" fmla="*/ 0 w 11617110"/>
              <a:gd name="connsiteY1" fmla="*/ 2852749 h 2852749"/>
              <a:gd name="connsiteX2" fmla="*/ 0 w 11617110"/>
              <a:gd name="connsiteY2" fmla="*/ 144000 h 2852749"/>
              <a:gd name="connsiteX3" fmla="*/ 144000 w 11617110"/>
              <a:gd name="connsiteY3" fmla="*/ 0 h 2852749"/>
              <a:gd name="connsiteX4" fmla="*/ 11617110 w 11617110"/>
              <a:gd name="connsiteY4" fmla="*/ 0 h 2852749"/>
              <a:gd name="connsiteX0" fmla="*/ 0 w 11617110"/>
              <a:gd name="connsiteY0" fmla="*/ 2852749 h 2852749"/>
              <a:gd name="connsiteX1" fmla="*/ 0 w 11617110"/>
              <a:gd name="connsiteY1" fmla="*/ 144000 h 2852749"/>
              <a:gd name="connsiteX2" fmla="*/ 144000 w 11617110"/>
              <a:gd name="connsiteY2" fmla="*/ 0 h 2852749"/>
              <a:gd name="connsiteX3" fmla="*/ 11617110 w 11617110"/>
              <a:gd name="connsiteY3" fmla="*/ 0 h 2852749"/>
            </a:gdLst>
            <a:ahLst/>
            <a:cxnLst>
              <a:cxn ang="0">
                <a:pos x="connsiteX0" y="connsiteY0"/>
              </a:cxn>
              <a:cxn ang="0">
                <a:pos x="connsiteX1" y="connsiteY1"/>
              </a:cxn>
              <a:cxn ang="0">
                <a:pos x="connsiteX2" y="connsiteY2"/>
              </a:cxn>
              <a:cxn ang="0">
                <a:pos x="connsiteX3" y="connsiteY3"/>
              </a:cxn>
            </a:cxnLst>
            <a:rect l="l" t="t" r="r" b="b"/>
            <a:pathLst>
              <a:path w="11617110" h="2852749">
                <a:moveTo>
                  <a:pt x="0" y="2852749"/>
                </a:moveTo>
                <a:lnTo>
                  <a:pt x="0" y="144000"/>
                </a:lnTo>
                <a:cubicBezTo>
                  <a:pt x="0" y="64471"/>
                  <a:pt x="64471" y="0"/>
                  <a:pt x="144000" y="0"/>
                </a:cubicBezTo>
                <a:lnTo>
                  <a:pt x="11617110" y="0"/>
                </a:lnTo>
              </a:path>
            </a:pathLst>
          </a:custGeom>
          <a:noFill/>
          <a:ln w="254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square" lIns="143924" tIns="143924" rIns="143924" bIns="143924" rtlCol="0" anchor="t">
            <a:noAutofit/>
          </a:bodyPr>
          <a:lstStyle/>
          <a:p>
            <a:pPr algn="l">
              <a:spcBef>
                <a:spcPts val="600"/>
              </a:spcBef>
              <a:spcAft>
                <a:spcPts val="600"/>
              </a:spcAft>
            </a:pPr>
            <a:endParaRPr lang="en-US" sz="1199">
              <a:solidFill>
                <a:schemeClr val="tx1"/>
              </a:solidFill>
            </a:endParaRPr>
          </a:p>
        </p:txBody>
      </p:sp>
    </p:spTree>
    <p:extLst>
      <p:ext uri="{BB962C8B-B14F-4D97-AF65-F5344CB8AC3E}">
        <p14:creationId xmlns:p14="http://schemas.microsoft.com/office/powerpoint/2010/main" val="5821140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7A5DF3-FA9E-BE7E-7012-58B8AE02426E}"/>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55471973-FD0E-2A06-C2FA-94813852848F}"/>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C84873AC-6416-E98B-8637-C81108A64363}"/>
              </a:ext>
            </a:extLst>
          </p:cNvPr>
          <p:cNvSpPr>
            <a:spLocks noGrp="1"/>
          </p:cNvSpPr>
          <p:nvPr>
            <p:ph type="dt" sz="half" idx="10"/>
          </p:nvPr>
        </p:nvSpPr>
        <p:spPr/>
        <p:txBody>
          <a:bodyPr/>
          <a:lstStyle/>
          <a:p>
            <a:fld id="{1BCE6410-50C3-414C-AFE8-C0DC006A1B84}" type="datetimeFigureOut">
              <a:rPr lang="en-GB" smtClean="0"/>
              <a:t>18/02/2025</a:t>
            </a:fld>
            <a:endParaRPr lang="en-GB"/>
          </a:p>
        </p:txBody>
      </p:sp>
      <p:sp>
        <p:nvSpPr>
          <p:cNvPr id="5" name="Footer Placeholder 4">
            <a:extLst>
              <a:ext uri="{FF2B5EF4-FFF2-40B4-BE49-F238E27FC236}">
                <a16:creationId xmlns:a16="http://schemas.microsoft.com/office/drawing/2014/main" id="{AB47DDD0-D36B-C3C9-A3B4-CB8B8783367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990A74F3-7612-DFB7-C512-13406B93B913}"/>
              </a:ext>
            </a:extLst>
          </p:cNvPr>
          <p:cNvSpPr>
            <a:spLocks noGrp="1"/>
          </p:cNvSpPr>
          <p:nvPr>
            <p:ph type="sldNum" sz="quarter" idx="12"/>
          </p:nvPr>
        </p:nvSpPr>
        <p:spPr/>
        <p:txBody>
          <a:bodyPr/>
          <a:lstStyle/>
          <a:p>
            <a:fld id="{0A12BE57-AD0F-41E2-A932-C1211B032865}" type="slidenum">
              <a:rPr lang="en-GB" smtClean="0"/>
              <a:t>‹#›</a:t>
            </a:fld>
            <a:endParaRPr lang="en-GB"/>
          </a:p>
        </p:txBody>
      </p:sp>
    </p:spTree>
    <p:extLst>
      <p:ext uri="{BB962C8B-B14F-4D97-AF65-F5344CB8AC3E}">
        <p14:creationId xmlns:p14="http://schemas.microsoft.com/office/powerpoint/2010/main" val="335516981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1_2. Cover large logo">
    <p:bg>
      <p:bgPr>
        <a:solidFill>
          <a:schemeClr val="tx1"/>
        </a:solidFill>
        <a:effectLst/>
      </p:bgPr>
    </p:bg>
    <p:spTree>
      <p:nvGrpSpPr>
        <p:cNvPr id="1" name=""/>
        <p:cNvGrpSpPr/>
        <p:nvPr/>
      </p:nvGrpSpPr>
      <p:grpSpPr>
        <a:xfrm>
          <a:off x="0" y="0"/>
          <a:ext cx="0" cy="0"/>
          <a:chOff x="0" y="0"/>
          <a:chExt cx="0" cy="0"/>
        </a:xfrm>
      </p:grpSpPr>
      <p:pic>
        <p:nvPicPr>
          <p:cNvPr id="2" name="Graphic 1">
            <a:extLst>
              <a:ext uri="{FF2B5EF4-FFF2-40B4-BE49-F238E27FC236}">
                <a16:creationId xmlns:a16="http://schemas.microsoft.com/office/drawing/2014/main" id="{7E8B0377-175A-4A0F-14E1-A843A2C4E22D}"/>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617181" y="5663349"/>
            <a:ext cx="11285895" cy="920868"/>
          </a:xfrm>
          <a:prstGeom prst="rect">
            <a:avLst/>
          </a:prstGeom>
        </p:spPr>
      </p:pic>
      <p:sp>
        <p:nvSpPr>
          <p:cNvPr id="18" name="Text Placeholder 17">
            <a:extLst>
              <a:ext uri="{FF2B5EF4-FFF2-40B4-BE49-F238E27FC236}">
                <a16:creationId xmlns:a16="http://schemas.microsoft.com/office/drawing/2014/main" id="{41546011-9590-25B3-9AA1-75D6A0720D32}"/>
              </a:ext>
            </a:extLst>
          </p:cNvPr>
          <p:cNvSpPr>
            <a:spLocks noGrp="1"/>
          </p:cNvSpPr>
          <p:nvPr>
            <p:ph type="body" sz="quarter" idx="10" hasCustomPrompt="1"/>
          </p:nvPr>
        </p:nvSpPr>
        <p:spPr>
          <a:xfrm>
            <a:off x="576001" y="549276"/>
            <a:ext cx="10369549" cy="2867025"/>
          </a:xfrm>
        </p:spPr>
        <p:txBody>
          <a:bodyPr/>
          <a:lstStyle>
            <a:lvl1pPr>
              <a:defRPr>
                <a:solidFill>
                  <a:schemeClr val="bg1"/>
                </a:solidFill>
              </a:defRPr>
            </a:lvl1pPr>
            <a:lvl2pPr>
              <a:defRPr>
                <a:solidFill>
                  <a:schemeClr val="bg1"/>
                </a:solidFill>
              </a:defRPr>
            </a:lvl2pPr>
          </a:lstStyle>
          <a:p>
            <a:pPr lvl="0"/>
            <a:r>
              <a:rPr lang="en-US" dirty="0"/>
              <a:t>Title</a:t>
            </a:r>
          </a:p>
          <a:p>
            <a:pPr lvl="1"/>
            <a:r>
              <a:rPr lang="en-US" dirty="0"/>
              <a:t>Subheading</a:t>
            </a:r>
          </a:p>
        </p:txBody>
      </p:sp>
      <p:sp>
        <p:nvSpPr>
          <p:cNvPr id="20" name="Text Placeholder 19">
            <a:extLst>
              <a:ext uri="{FF2B5EF4-FFF2-40B4-BE49-F238E27FC236}">
                <a16:creationId xmlns:a16="http://schemas.microsoft.com/office/drawing/2014/main" id="{FCCF3622-A1E6-064F-BCBE-C28CEF329459}"/>
              </a:ext>
            </a:extLst>
          </p:cNvPr>
          <p:cNvSpPr>
            <a:spLocks noGrp="1"/>
          </p:cNvSpPr>
          <p:nvPr>
            <p:ph type="body" sz="quarter" idx="11" hasCustomPrompt="1"/>
          </p:nvPr>
        </p:nvSpPr>
        <p:spPr>
          <a:xfrm>
            <a:off x="576002" y="4022727"/>
            <a:ext cx="8385175" cy="735013"/>
          </a:xfrm>
        </p:spPr>
        <p:txBody>
          <a:bodyPr/>
          <a:lstStyle>
            <a:lvl1pPr>
              <a:defRPr sz="1799">
                <a:solidFill>
                  <a:schemeClr val="bg1"/>
                </a:solidFill>
                <a:latin typeface="+mn-lt"/>
              </a:defRPr>
            </a:lvl1pPr>
          </a:lstStyle>
          <a:p>
            <a:pPr lvl="0"/>
            <a:r>
              <a:rPr lang="en-US" dirty="0"/>
              <a:t>DATE / DRAFT</a:t>
            </a:r>
          </a:p>
        </p:txBody>
      </p:sp>
      <p:sp>
        <p:nvSpPr>
          <p:cNvPr id="4" name="Freeform: Shape 3">
            <a:extLst>
              <a:ext uri="{FF2B5EF4-FFF2-40B4-BE49-F238E27FC236}">
                <a16:creationId xmlns:a16="http://schemas.microsoft.com/office/drawing/2014/main" id="{3BB46C55-70F9-E25F-0552-FB8DF48C0751}"/>
              </a:ext>
            </a:extLst>
          </p:cNvPr>
          <p:cNvSpPr>
            <a:spLocks/>
          </p:cNvSpPr>
          <p:nvPr userDrawn="1"/>
        </p:nvSpPr>
        <p:spPr>
          <a:xfrm>
            <a:off x="287445" y="290879"/>
            <a:ext cx="11617110" cy="3271934"/>
          </a:xfrm>
          <a:custGeom>
            <a:avLst/>
            <a:gdLst>
              <a:gd name="connsiteX0" fmla="*/ 144000 w 11617110"/>
              <a:gd name="connsiteY0" fmla="*/ 0 h 3271934"/>
              <a:gd name="connsiteX1" fmla="*/ 11617110 w 11617110"/>
              <a:gd name="connsiteY1" fmla="*/ 0 h 3271934"/>
              <a:gd name="connsiteX2" fmla="*/ 11617110 w 11617110"/>
              <a:gd name="connsiteY2" fmla="*/ 3271934 h 3271934"/>
              <a:gd name="connsiteX3" fmla="*/ 0 w 11617110"/>
              <a:gd name="connsiteY3" fmla="*/ 3271934 h 3271934"/>
              <a:gd name="connsiteX4" fmla="*/ 0 w 11617110"/>
              <a:gd name="connsiteY4" fmla="*/ 144000 h 3271934"/>
              <a:gd name="connsiteX5" fmla="*/ 144000 w 11617110"/>
              <a:gd name="connsiteY5" fmla="*/ 0 h 3271934"/>
              <a:gd name="connsiteX0" fmla="*/ 11617110 w 11708550"/>
              <a:gd name="connsiteY0" fmla="*/ 3271934 h 3363374"/>
              <a:gd name="connsiteX1" fmla="*/ 0 w 11708550"/>
              <a:gd name="connsiteY1" fmla="*/ 3271934 h 3363374"/>
              <a:gd name="connsiteX2" fmla="*/ 0 w 11708550"/>
              <a:gd name="connsiteY2" fmla="*/ 144000 h 3363374"/>
              <a:gd name="connsiteX3" fmla="*/ 144000 w 11708550"/>
              <a:gd name="connsiteY3" fmla="*/ 0 h 3363374"/>
              <a:gd name="connsiteX4" fmla="*/ 11617110 w 11708550"/>
              <a:gd name="connsiteY4" fmla="*/ 0 h 3363374"/>
              <a:gd name="connsiteX5" fmla="*/ 11708550 w 11708550"/>
              <a:gd name="connsiteY5" fmla="*/ 3363374 h 3363374"/>
              <a:gd name="connsiteX0" fmla="*/ 11617110 w 11617110"/>
              <a:gd name="connsiteY0" fmla="*/ 3271934 h 3271934"/>
              <a:gd name="connsiteX1" fmla="*/ 0 w 11617110"/>
              <a:gd name="connsiteY1" fmla="*/ 3271934 h 3271934"/>
              <a:gd name="connsiteX2" fmla="*/ 0 w 11617110"/>
              <a:gd name="connsiteY2" fmla="*/ 144000 h 3271934"/>
              <a:gd name="connsiteX3" fmla="*/ 144000 w 11617110"/>
              <a:gd name="connsiteY3" fmla="*/ 0 h 3271934"/>
              <a:gd name="connsiteX4" fmla="*/ 11617110 w 11617110"/>
              <a:gd name="connsiteY4" fmla="*/ 0 h 3271934"/>
              <a:gd name="connsiteX0" fmla="*/ 0 w 11617110"/>
              <a:gd name="connsiteY0" fmla="*/ 3271934 h 3271934"/>
              <a:gd name="connsiteX1" fmla="*/ 0 w 11617110"/>
              <a:gd name="connsiteY1" fmla="*/ 144000 h 3271934"/>
              <a:gd name="connsiteX2" fmla="*/ 144000 w 11617110"/>
              <a:gd name="connsiteY2" fmla="*/ 0 h 3271934"/>
              <a:gd name="connsiteX3" fmla="*/ 11617110 w 11617110"/>
              <a:gd name="connsiteY3" fmla="*/ 0 h 3271934"/>
            </a:gdLst>
            <a:ahLst/>
            <a:cxnLst>
              <a:cxn ang="0">
                <a:pos x="connsiteX0" y="connsiteY0"/>
              </a:cxn>
              <a:cxn ang="0">
                <a:pos x="connsiteX1" y="connsiteY1"/>
              </a:cxn>
              <a:cxn ang="0">
                <a:pos x="connsiteX2" y="connsiteY2"/>
              </a:cxn>
              <a:cxn ang="0">
                <a:pos x="connsiteX3" y="connsiteY3"/>
              </a:cxn>
            </a:cxnLst>
            <a:rect l="l" t="t" r="r" b="b"/>
            <a:pathLst>
              <a:path w="11617110" h="3271934">
                <a:moveTo>
                  <a:pt x="0" y="3271934"/>
                </a:moveTo>
                <a:lnTo>
                  <a:pt x="0" y="144000"/>
                </a:lnTo>
                <a:cubicBezTo>
                  <a:pt x="0" y="64471"/>
                  <a:pt x="64471" y="0"/>
                  <a:pt x="144000" y="0"/>
                </a:cubicBezTo>
                <a:lnTo>
                  <a:pt x="11617110" y="0"/>
                </a:lnTo>
              </a:path>
            </a:pathLst>
          </a:custGeom>
          <a:noFill/>
          <a:ln w="25400">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wrap="square" lIns="143924" tIns="143924" rIns="143924" bIns="143924" rtlCol="0" anchor="t">
            <a:noAutofit/>
          </a:bodyPr>
          <a:lstStyle/>
          <a:p>
            <a:pPr algn="l">
              <a:spcBef>
                <a:spcPts val="600"/>
              </a:spcBef>
              <a:spcAft>
                <a:spcPts val="600"/>
              </a:spcAft>
            </a:pPr>
            <a:endParaRPr lang="en-US" sz="1199">
              <a:solidFill>
                <a:schemeClr val="tx1"/>
              </a:solidFill>
            </a:endParaRPr>
          </a:p>
        </p:txBody>
      </p:sp>
      <p:sp>
        <p:nvSpPr>
          <p:cNvPr id="5" name="Freeform: Shape 4">
            <a:extLst>
              <a:ext uri="{FF2B5EF4-FFF2-40B4-BE49-F238E27FC236}">
                <a16:creationId xmlns:a16="http://schemas.microsoft.com/office/drawing/2014/main" id="{2EF1A8A1-8C9B-6D24-E4BD-4C8550600791}"/>
              </a:ext>
            </a:extLst>
          </p:cNvPr>
          <p:cNvSpPr>
            <a:spLocks/>
          </p:cNvSpPr>
          <p:nvPr userDrawn="1"/>
        </p:nvSpPr>
        <p:spPr>
          <a:xfrm>
            <a:off x="287445" y="3717253"/>
            <a:ext cx="11617110" cy="2852749"/>
          </a:xfrm>
          <a:custGeom>
            <a:avLst/>
            <a:gdLst>
              <a:gd name="connsiteX0" fmla="*/ 144000 w 11617110"/>
              <a:gd name="connsiteY0" fmla="*/ 0 h 2852749"/>
              <a:gd name="connsiteX1" fmla="*/ 11617110 w 11617110"/>
              <a:gd name="connsiteY1" fmla="*/ 0 h 2852749"/>
              <a:gd name="connsiteX2" fmla="*/ 1488330 w 11617110"/>
              <a:gd name="connsiteY2" fmla="*/ 2852749 h 2852749"/>
              <a:gd name="connsiteX3" fmla="*/ 0 w 11617110"/>
              <a:gd name="connsiteY3" fmla="*/ 2852749 h 2852749"/>
              <a:gd name="connsiteX4" fmla="*/ 0 w 11617110"/>
              <a:gd name="connsiteY4" fmla="*/ 144000 h 2852749"/>
              <a:gd name="connsiteX5" fmla="*/ 144000 w 11617110"/>
              <a:gd name="connsiteY5" fmla="*/ 0 h 2852749"/>
              <a:gd name="connsiteX0" fmla="*/ 1488330 w 11617110"/>
              <a:gd name="connsiteY0" fmla="*/ 2852749 h 2944189"/>
              <a:gd name="connsiteX1" fmla="*/ 0 w 11617110"/>
              <a:gd name="connsiteY1" fmla="*/ 2852749 h 2944189"/>
              <a:gd name="connsiteX2" fmla="*/ 0 w 11617110"/>
              <a:gd name="connsiteY2" fmla="*/ 144000 h 2944189"/>
              <a:gd name="connsiteX3" fmla="*/ 144000 w 11617110"/>
              <a:gd name="connsiteY3" fmla="*/ 0 h 2944189"/>
              <a:gd name="connsiteX4" fmla="*/ 11617110 w 11617110"/>
              <a:gd name="connsiteY4" fmla="*/ 0 h 2944189"/>
              <a:gd name="connsiteX5" fmla="*/ 1579770 w 11617110"/>
              <a:gd name="connsiteY5" fmla="*/ 2944189 h 2944189"/>
              <a:gd name="connsiteX0" fmla="*/ 1488330 w 11617110"/>
              <a:gd name="connsiteY0" fmla="*/ 2852749 h 2852749"/>
              <a:gd name="connsiteX1" fmla="*/ 0 w 11617110"/>
              <a:gd name="connsiteY1" fmla="*/ 2852749 h 2852749"/>
              <a:gd name="connsiteX2" fmla="*/ 0 w 11617110"/>
              <a:gd name="connsiteY2" fmla="*/ 144000 h 2852749"/>
              <a:gd name="connsiteX3" fmla="*/ 144000 w 11617110"/>
              <a:gd name="connsiteY3" fmla="*/ 0 h 2852749"/>
              <a:gd name="connsiteX4" fmla="*/ 11617110 w 11617110"/>
              <a:gd name="connsiteY4" fmla="*/ 0 h 2852749"/>
              <a:gd name="connsiteX0" fmla="*/ 0 w 11617110"/>
              <a:gd name="connsiteY0" fmla="*/ 2852749 h 2852749"/>
              <a:gd name="connsiteX1" fmla="*/ 0 w 11617110"/>
              <a:gd name="connsiteY1" fmla="*/ 144000 h 2852749"/>
              <a:gd name="connsiteX2" fmla="*/ 144000 w 11617110"/>
              <a:gd name="connsiteY2" fmla="*/ 0 h 2852749"/>
              <a:gd name="connsiteX3" fmla="*/ 11617110 w 11617110"/>
              <a:gd name="connsiteY3" fmla="*/ 0 h 2852749"/>
            </a:gdLst>
            <a:ahLst/>
            <a:cxnLst>
              <a:cxn ang="0">
                <a:pos x="connsiteX0" y="connsiteY0"/>
              </a:cxn>
              <a:cxn ang="0">
                <a:pos x="connsiteX1" y="connsiteY1"/>
              </a:cxn>
              <a:cxn ang="0">
                <a:pos x="connsiteX2" y="connsiteY2"/>
              </a:cxn>
              <a:cxn ang="0">
                <a:pos x="connsiteX3" y="connsiteY3"/>
              </a:cxn>
            </a:cxnLst>
            <a:rect l="l" t="t" r="r" b="b"/>
            <a:pathLst>
              <a:path w="11617110" h="2852749">
                <a:moveTo>
                  <a:pt x="0" y="2852749"/>
                </a:moveTo>
                <a:lnTo>
                  <a:pt x="0" y="144000"/>
                </a:lnTo>
                <a:cubicBezTo>
                  <a:pt x="0" y="64471"/>
                  <a:pt x="64471" y="0"/>
                  <a:pt x="144000" y="0"/>
                </a:cubicBezTo>
                <a:lnTo>
                  <a:pt x="11617110" y="0"/>
                </a:lnTo>
              </a:path>
            </a:pathLst>
          </a:custGeom>
          <a:noFill/>
          <a:ln w="25400">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wrap="square" lIns="143924" tIns="143924" rIns="143924" bIns="143924" rtlCol="0" anchor="t">
            <a:noAutofit/>
          </a:bodyPr>
          <a:lstStyle/>
          <a:p>
            <a:pPr algn="l">
              <a:spcBef>
                <a:spcPts val="600"/>
              </a:spcBef>
              <a:spcAft>
                <a:spcPts val="600"/>
              </a:spcAft>
            </a:pPr>
            <a:endParaRPr lang="en-US" sz="1199">
              <a:solidFill>
                <a:schemeClr val="tx1"/>
              </a:solidFill>
            </a:endParaRPr>
          </a:p>
        </p:txBody>
      </p:sp>
    </p:spTree>
    <p:extLst>
      <p:ext uri="{BB962C8B-B14F-4D97-AF65-F5344CB8AC3E}">
        <p14:creationId xmlns:p14="http://schemas.microsoft.com/office/powerpoint/2010/main" val="376974957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2. Cover small logo">
    <p:bg>
      <p:bgPr>
        <a:solidFill>
          <a:schemeClr val="tx1"/>
        </a:solidFill>
        <a:effectLst/>
      </p:bgPr>
    </p:bg>
    <p:spTree>
      <p:nvGrpSpPr>
        <p:cNvPr id="1" name=""/>
        <p:cNvGrpSpPr/>
        <p:nvPr/>
      </p:nvGrpSpPr>
      <p:grpSpPr>
        <a:xfrm>
          <a:off x="0" y="0"/>
          <a:ext cx="0" cy="0"/>
          <a:chOff x="0" y="0"/>
          <a:chExt cx="0" cy="0"/>
        </a:xfrm>
      </p:grpSpPr>
      <p:pic>
        <p:nvPicPr>
          <p:cNvPr id="4" name="Graphic 3">
            <a:extLst>
              <a:ext uri="{FF2B5EF4-FFF2-40B4-BE49-F238E27FC236}">
                <a16:creationId xmlns:a16="http://schemas.microsoft.com/office/drawing/2014/main" id="{355DB993-B50C-B481-5F8D-6060A94972FC}"/>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8223250" y="6283963"/>
            <a:ext cx="3679825" cy="300254"/>
          </a:xfrm>
          <a:prstGeom prst="rect">
            <a:avLst/>
          </a:prstGeom>
        </p:spPr>
      </p:pic>
      <p:sp>
        <p:nvSpPr>
          <p:cNvPr id="18" name="Text Placeholder 17">
            <a:extLst>
              <a:ext uri="{FF2B5EF4-FFF2-40B4-BE49-F238E27FC236}">
                <a16:creationId xmlns:a16="http://schemas.microsoft.com/office/drawing/2014/main" id="{41546011-9590-25B3-9AA1-75D6A0720D32}"/>
              </a:ext>
            </a:extLst>
          </p:cNvPr>
          <p:cNvSpPr>
            <a:spLocks noGrp="1"/>
          </p:cNvSpPr>
          <p:nvPr>
            <p:ph type="body" sz="quarter" idx="10" hasCustomPrompt="1"/>
          </p:nvPr>
        </p:nvSpPr>
        <p:spPr>
          <a:xfrm>
            <a:off x="576001" y="549276"/>
            <a:ext cx="10369549" cy="2867025"/>
          </a:xfrm>
        </p:spPr>
        <p:txBody>
          <a:bodyPr/>
          <a:lstStyle>
            <a:lvl1pPr>
              <a:defRPr>
                <a:solidFill>
                  <a:schemeClr val="bg1"/>
                </a:solidFill>
              </a:defRPr>
            </a:lvl1pPr>
            <a:lvl2pPr>
              <a:defRPr>
                <a:solidFill>
                  <a:schemeClr val="bg1"/>
                </a:solidFill>
              </a:defRPr>
            </a:lvl2pPr>
          </a:lstStyle>
          <a:p>
            <a:pPr lvl="0"/>
            <a:r>
              <a:rPr lang="en-US" dirty="0"/>
              <a:t>Title</a:t>
            </a:r>
          </a:p>
          <a:p>
            <a:pPr lvl="1"/>
            <a:r>
              <a:rPr lang="en-US" dirty="0"/>
              <a:t>Subheading</a:t>
            </a:r>
          </a:p>
        </p:txBody>
      </p:sp>
      <p:sp>
        <p:nvSpPr>
          <p:cNvPr id="20" name="Text Placeholder 19">
            <a:extLst>
              <a:ext uri="{FF2B5EF4-FFF2-40B4-BE49-F238E27FC236}">
                <a16:creationId xmlns:a16="http://schemas.microsoft.com/office/drawing/2014/main" id="{FCCF3622-A1E6-064F-BCBE-C28CEF329459}"/>
              </a:ext>
            </a:extLst>
          </p:cNvPr>
          <p:cNvSpPr>
            <a:spLocks noGrp="1"/>
          </p:cNvSpPr>
          <p:nvPr>
            <p:ph type="body" sz="quarter" idx="11" hasCustomPrompt="1"/>
          </p:nvPr>
        </p:nvSpPr>
        <p:spPr>
          <a:xfrm>
            <a:off x="576002" y="4022727"/>
            <a:ext cx="8385175" cy="735013"/>
          </a:xfrm>
        </p:spPr>
        <p:txBody>
          <a:bodyPr/>
          <a:lstStyle>
            <a:lvl1pPr>
              <a:defRPr sz="1799">
                <a:solidFill>
                  <a:schemeClr val="bg1"/>
                </a:solidFill>
                <a:latin typeface="+mn-lt"/>
              </a:defRPr>
            </a:lvl1pPr>
          </a:lstStyle>
          <a:p>
            <a:pPr lvl="0"/>
            <a:r>
              <a:rPr lang="en-US" dirty="0"/>
              <a:t>DATE / DRAFT</a:t>
            </a:r>
          </a:p>
        </p:txBody>
      </p:sp>
      <p:sp>
        <p:nvSpPr>
          <p:cNvPr id="2" name="Freeform: Shape 1">
            <a:extLst>
              <a:ext uri="{FF2B5EF4-FFF2-40B4-BE49-F238E27FC236}">
                <a16:creationId xmlns:a16="http://schemas.microsoft.com/office/drawing/2014/main" id="{47640ADB-3F4C-9785-9161-90EFD9E0CF1A}"/>
              </a:ext>
            </a:extLst>
          </p:cNvPr>
          <p:cNvSpPr>
            <a:spLocks/>
          </p:cNvSpPr>
          <p:nvPr userDrawn="1"/>
        </p:nvSpPr>
        <p:spPr>
          <a:xfrm>
            <a:off x="287445" y="290879"/>
            <a:ext cx="11617110" cy="3271934"/>
          </a:xfrm>
          <a:custGeom>
            <a:avLst/>
            <a:gdLst>
              <a:gd name="connsiteX0" fmla="*/ 144000 w 11617110"/>
              <a:gd name="connsiteY0" fmla="*/ 0 h 3271934"/>
              <a:gd name="connsiteX1" fmla="*/ 11617110 w 11617110"/>
              <a:gd name="connsiteY1" fmla="*/ 0 h 3271934"/>
              <a:gd name="connsiteX2" fmla="*/ 11617110 w 11617110"/>
              <a:gd name="connsiteY2" fmla="*/ 3271934 h 3271934"/>
              <a:gd name="connsiteX3" fmla="*/ 0 w 11617110"/>
              <a:gd name="connsiteY3" fmla="*/ 3271934 h 3271934"/>
              <a:gd name="connsiteX4" fmla="*/ 0 w 11617110"/>
              <a:gd name="connsiteY4" fmla="*/ 144000 h 3271934"/>
              <a:gd name="connsiteX5" fmla="*/ 144000 w 11617110"/>
              <a:gd name="connsiteY5" fmla="*/ 0 h 3271934"/>
              <a:gd name="connsiteX0" fmla="*/ 11617110 w 11708550"/>
              <a:gd name="connsiteY0" fmla="*/ 3271934 h 3363374"/>
              <a:gd name="connsiteX1" fmla="*/ 0 w 11708550"/>
              <a:gd name="connsiteY1" fmla="*/ 3271934 h 3363374"/>
              <a:gd name="connsiteX2" fmla="*/ 0 w 11708550"/>
              <a:gd name="connsiteY2" fmla="*/ 144000 h 3363374"/>
              <a:gd name="connsiteX3" fmla="*/ 144000 w 11708550"/>
              <a:gd name="connsiteY3" fmla="*/ 0 h 3363374"/>
              <a:gd name="connsiteX4" fmla="*/ 11617110 w 11708550"/>
              <a:gd name="connsiteY4" fmla="*/ 0 h 3363374"/>
              <a:gd name="connsiteX5" fmla="*/ 11708550 w 11708550"/>
              <a:gd name="connsiteY5" fmla="*/ 3363374 h 3363374"/>
              <a:gd name="connsiteX0" fmla="*/ 11617110 w 11617110"/>
              <a:gd name="connsiteY0" fmla="*/ 3271934 h 3271934"/>
              <a:gd name="connsiteX1" fmla="*/ 0 w 11617110"/>
              <a:gd name="connsiteY1" fmla="*/ 3271934 h 3271934"/>
              <a:gd name="connsiteX2" fmla="*/ 0 w 11617110"/>
              <a:gd name="connsiteY2" fmla="*/ 144000 h 3271934"/>
              <a:gd name="connsiteX3" fmla="*/ 144000 w 11617110"/>
              <a:gd name="connsiteY3" fmla="*/ 0 h 3271934"/>
              <a:gd name="connsiteX4" fmla="*/ 11617110 w 11617110"/>
              <a:gd name="connsiteY4" fmla="*/ 0 h 3271934"/>
              <a:gd name="connsiteX0" fmla="*/ 0 w 11617110"/>
              <a:gd name="connsiteY0" fmla="*/ 3271934 h 3271934"/>
              <a:gd name="connsiteX1" fmla="*/ 0 w 11617110"/>
              <a:gd name="connsiteY1" fmla="*/ 144000 h 3271934"/>
              <a:gd name="connsiteX2" fmla="*/ 144000 w 11617110"/>
              <a:gd name="connsiteY2" fmla="*/ 0 h 3271934"/>
              <a:gd name="connsiteX3" fmla="*/ 11617110 w 11617110"/>
              <a:gd name="connsiteY3" fmla="*/ 0 h 3271934"/>
            </a:gdLst>
            <a:ahLst/>
            <a:cxnLst>
              <a:cxn ang="0">
                <a:pos x="connsiteX0" y="connsiteY0"/>
              </a:cxn>
              <a:cxn ang="0">
                <a:pos x="connsiteX1" y="connsiteY1"/>
              </a:cxn>
              <a:cxn ang="0">
                <a:pos x="connsiteX2" y="connsiteY2"/>
              </a:cxn>
              <a:cxn ang="0">
                <a:pos x="connsiteX3" y="connsiteY3"/>
              </a:cxn>
            </a:cxnLst>
            <a:rect l="l" t="t" r="r" b="b"/>
            <a:pathLst>
              <a:path w="11617110" h="3271934">
                <a:moveTo>
                  <a:pt x="0" y="3271934"/>
                </a:moveTo>
                <a:lnTo>
                  <a:pt x="0" y="144000"/>
                </a:lnTo>
                <a:cubicBezTo>
                  <a:pt x="0" y="64471"/>
                  <a:pt x="64471" y="0"/>
                  <a:pt x="144000" y="0"/>
                </a:cubicBezTo>
                <a:lnTo>
                  <a:pt x="11617110" y="0"/>
                </a:lnTo>
              </a:path>
            </a:pathLst>
          </a:custGeom>
          <a:noFill/>
          <a:ln w="25400">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wrap="square" lIns="143924" tIns="143924" rIns="143924" bIns="143924" rtlCol="0" anchor="t">
            <a:noAutofit/>
          </a:bodyPr>
          <a:lstStyle/>
          <a:p>
            <a:pPr algn="l">
              <a:spcBef>
                <a:spcPts val="600"/>
              </a:spcBef>
              <a:spcAft>
                <a:spcPts val="600"/>
              </a:spcAft>
            </a:pPr>
            <a:endParaRPr lang="en-US" sz="1199">
              <a:solidFill>
                <a:schemeClr val="tx1"/>
              </a:solidFill>
            </a:endParaRPr>
          </a:p>
        </p:txBody>
      </p:sp>
      <p:sp>
        <p:nvSpPr>
          <p:cNvPr id="5" name="Freeform: Shape 4">
            <a:extLst>
              <a:ext uri="{FF2B5EF4-FFF2-40B4-BE49-F238E27FC236}">
                <a16:creationId xmlns:a16="http://schemas.microsoft.com/office/drawing/2014/main" id="{D8B2236D-DE5C-48E3-8B8C-766D7BC6B5F4}"/>
              </a:ext>
            </a:extLst>
          </p:cNvPr>
          <p:cNvSpPr>
            <a:spLocks/>
          </p:cNvSpPr>
          <p:nvPr userDrawn="1"/>
        </p:nvSpPr>
        <p:spPr>
          <a:xfrm>
            <a:off x="287445" y="3717253"/>
            <a:ext cx="11617110" cy="2852749"/>
          </a:xfrm>
          <a:custGeom>
            <a:avLst/>
            <a:gdLst>
              <a:gd name="connsiteX0" fmla="*/ 144000 w 11617110"/>
              <a:gd name="connsiteY0" fmla="*/ 0 h 2852749"/>
              <a:gd name="connsiteX1" fmla="*/ 11617110 w 11617110"/>
              <a:gd name="connsiteY1" fmla="*/ 0 h 2852749"/>
              <a:gd name="connsiteX2" fmla="*/ 1488330 w 11617110"/>
              <a:gd name="connsiteY2" fmla="*/ 2852749 h 2852749"/>
              <a:gd name="connsiteX3" fmla="*/ 0 w 11617110"/>
              <a:gd name="connsiteY3" fmla="*/ 2852749 h 2852749"/>
              <a:gd name="connsiteX4" fmla="*/ 0 w 11617110"/>
              <a:gd name="connsiteY4" fmla="*/ 144000 h 2852749"/>
              <a:gd name="connsiteX5" fmla="*/ 144000 w 11617110"/>
              <a:gd name="connsiteY5" fmla="*/ 0 h 2852749"/>
              <a:gd name="connsiteX0" fmla="*/ 1488330 w 11617110"/>
              <a:gd name="connsiteY0" fmla="*/ 2852749 h 2944189"/>
              <a:gd name="connsiteX1" fmla="*/ 0 w 11617110"/>
              <a:gd name="connsiteY1" fmla="*/ 2852749 h 2944189"/>
              <a:gd name="connsiteX2" fmla="*/ 0 w 11617110"/>
              <a:gd name="connsiteY2" fmla="*/ 144000 h 2944189"/>
              <a:gd name="connsiteX3" fmla="*/ 144000 w 11617110"/>
              <a:gd name="connsiteY3" fmla="*/ 0 h 2944189"/>
              <a:gd name="connsiteX4" fmla="*/ 11617110 w 11617110"/>
              <a:gd name="connsiteY4" fmla="*/ 0 h 2944189"/>
              <a:gd name="connsiteX5" fmla="*/ 1579770 w 11617110"/>
              <a:gd name="connsiteY5" fmla="*/ 2944189 h 2944189"/>
              <a:gd name="connsiteX0" fmla="*/ 1488330 w 11617110"/>
              <a:gd name="connsiteY0" fmla="*/ 2852749 h 2852749"/>
              <a:gd name="connsiteX1" fmla="*/ 0 w 11617110"/>
              <a:gd name="connsiteY1" fmla="*/ 2852749 h 2852749"/>
              <a:gd name="connsiteX2" fmla="*/ 0 w 11617110"/>
              <a:gd name="connsiteY2" fmla="*/ 144000 h 2852749"/>
              <a:gd name="connsiteX3" fmla="*/ 144000 w 11617110"/>
              <a:gd name="connsiteY3" fmla="*/ 0 h 2852749"/>
              <a:gd name="connsiteX4" fmla="*/ 11617110 w 11617110"/>
              <a:gd name="connsiteY4" fmla="*/ 0 h 2852749"/>
              <a:gd name="connsiteX0" fmla="*/ 0 w 11617110"/>
              <a:gd name="connsiteY0" fmla="*/ 2852749 h 2852749"/>
              <a:gd name="connsiteX1" fmla="*/ 0 w 11617110"/>
              <a:gd name="connsiteY1" fmla="*/ 144000 h 2852749"/>
              <a:gd name="connsiteX2" fmla="*/ 144000 w 11617110"/>
              <a:gd name="connsiteY2" fmla="*/ 0 h 2852749"/>
              <a:gd name="connsiteX3" fmla="*/ 11617110 w 11617110"/>
              <a:gd name="connsiteY3" fmla="*/ 0 h 2852749"/>
            </a:gdLst>
            <a:ahLst/>
            <a:cxnLst>
              <a:cxn ang="0">
                <a:pos x="connsiteX0" y="connsiteY0"/>
              </a:cxn>
              <a:cxn ang="0">
                <a:pos x="connsiteX1" y="connsiteY1"/>
              </a:cxn>
              <a:cxn ang="0">
                <a:pos x="connsiteX2" y="connsiteY2"/>
              </a:cxn>
              <a:cxn ang="0">
                <a:pos x="connsiteX3" y="connsiteY3"/>
              </a:cxn>
            </a:cxnLst>
            <a:rect l="l" t="t" r="r" b="b"/>
            <a:pathLst>
              <a:path w="11617110" h="2852749">
                <a:moveTo>
                  <a:pt x="0" y="2852749"/>
                </a:moveTo>
                <a:lnTo>
                  <a:pt x="0" y="144000"/>
                </a:lnTo>
                <a:cubicBezTo>
                  <a:pt x="0" y="64471"/>
                  <a:pt x="64471" y="0"/>
                  <a:pt x="144000" y="0"/>
                </a:cubicBezTo>
                <a:lnTo>
                  <a:pt x="11617110" y="0"/>
                </a:lnTo>
              </a:path>
            </a:pathLst>
          </a:custGeom>
          <a:noFill/>
          <a:ln w="25400">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wrap="square" lIns="143924" tIns="143924" rIns="143924" bIns="143924" rtlCol="0" anchor="t">
            <a:noAutofit/>
          </a:bodyPr>
          <a:lstStyle/>
          <a:p>
            <a:pPr algn="l">
              <a:spcBef>
                <a:spcPts val="600"/>
              </a:spcBef>
              <a:spcAft>
                <a:spcPts val="600"/>
              </a:spcAft>
            </a:pPr>
            <a:endParaRPr lang="en-US" sz="1199">
              <a:solidFill>
                <a:schemeClr val="tx1"/>
              </a:solidFill>
            </a:endParaRPr>
          </a:p>
        </p:txBody>
      </p:sp>
    </p:spTree>
    <p:extLst>
      <p:ext uri="{BB962C8B-B14F-4D97-AF65-F5344CB8AC3E}">
        <p14:creationId xmlns:p14="http://schemas.microsoft.com/office/powerpoint/2010/main" val="161310588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2. Cover half age image">
    <p:bg>
      <p:bgPr>
        <a:solidFill>
          <a:schemeClr val="bg2"/>
        </a:solidFill>
        <a:effectLst/>
      </p:bgPr>
    </p:bg>
    <p:spTree>
      <p:nvGrpSpPr>
        <p:cNvPr id="1" name=""/>
        <p:cNvGrpSpPr/>
        <p:nvPr/>
      </p:nvGrpSpPr>
      <p:grpSpPr>
        <a:xfrm>
          <a:off x="0" y="0"/>
          <a:ext cx="0" cy="0"/>
          <a:chOff x="0" y="0"/>
          <a:chExt cx="0" cy="0"/>
        </a:xfrm>
      </p:grpSpPr>
      <p:pic>
        <p:nvPicPr>
          <p:cNvPr id="2" name="Graphic 1">
            <a:extLst>
              <a:ext uri="{FF2B5EF4-FFF2-40B4-BE49-F238E27FC236}">
                <a16:creationId xmlns:a16="http://schemas.microsoft.com/office/drawing/2014/main" id="{F4926E21-09FC-CE4B-4B5B-7265114F288C}"/>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3263869" y="6364917"/>
            <a:ext cx="2687670" cy="219300"/>
          </a:xfrm>
          <a:prstGeom prst="rect">
            <a:avLst/>
          </a:prstGeom>
        </p:spPr>
      </p:pic>
      <p:sp>
        <p:nvSpPr>
          <p:cNvPr id="18" name="Text Placeholder 17">
            <a:extLst>
              <a:ext uri="{FF2B5EF4-FFF2-40B4-BE49-F238E27FC236}">
                <a16:creationId xmlns:a16="http://schemas.microsoft.com/office/drawing/2014/main" id="{41546011-9590-25B3-9AA1-75D6A0720D32}"/>
              </a:ext>
            </a:extLst>
          </p:cNvPr>
          <p:cNvSpPr>
            <a:spLocks noGrp="1"/>
          </p:cNvSpPr>
          <p:nvPr>
            <p:ph type="body" sz="quarter" idx="10" hasCustomPrompt="1"/>
          </p:nvPr>
        </p:nvSpPr>
        <p:spPr>
          <a:xfrm>
            <a:off x="576000" y="549276"/>
            <a:ext cx="5410200" cy="2867025"/>
          </a:xfrm>
        </p:spPr>
        <p:txBody>
          <a:bodyPr/>
          <a:lstStyle>
            <a:lvl1pPr>
              <a:defRPr>
                <a:solidFill>
                  <a:schemeClr val="tx1"/>
                </a:solidFill>
              </a:defRPr>
            </a:lvl1pPr>
            <a:lvl2pPr>
              <a:defRPr>
                <a:solidFill>
                  <a:schemeClr val="tx1"/>
                </a:solidFill>
              </a:defRPr>
            </a:lvl2pPr>
          </a:lstStyle>
          <a:p>
            <a:pPr lvl="0"/>
            <a:r>
              <a:rPr lang="en-US" dirty="0"/>
              <a:t>Title</a:t>
            </a:r>
          </a:p>
          <a:p>
            <a:pPr lvl="1"/>
            <a:r>
              <a:rPr lang="en-US" dirty="0"/>
              <a:t>Subheading</a:t>
            </a:r>
          </a:p>
        </p:txBody>
      </p:sp>
      <p:sp>
        <p:nvSpPr>
          <p:cNvPr id="20" name="Text Placeholder 19">
            <a:extLst>
              <a:ext uri="{FF2B5EF4-FFF2-40B4-BE49-F238E27FC236}">
                <a16:creationId xmlns:a16="http://schemas.microsoft.com/office/drawing/2014/main" id="{FCCF3622-A1E6-064F-BCBE-C28CEF329459}"/>
              </a:ext>
            </a:extLst>
          </p:cNvPr>
          <p:cNvSpPr>
            <a:spLocks noGrp="1"/>
          </p:cNvSpPr>
          <p:nvPr>
            <p:ph type="body" sz="quarter" idx="11" hasCustomPrompt="1"/>
          </p:nvPr>
        </p:nvSpPr>
        <p:spPr>
          <a:xfrm>
            <a:off x="576002" y="4022727"/>
            <a:ext cx="5410201" cy="735013"/>
          </a:xfrm>
        </p:spPr>
        <p:txBody>
          <a:bodyPr/>
          <a:lstStyle>
            <a:lvl1pPr>
              <a:defRPr sz="1799">
                <a:solidFill>
                  <a:schemeClr val="tx1"/>
                </a:solidFill>
                <a:latin typeface="+mn-lt"/>
              </a:defRPr>
            </a:lvl1pPr>
          </a:lstStyle>
          <a:p>
            <a:pPr lvl="0"/>
            <a:r>
              <a:rPr lang="en-US" dirty="0"/>
              <a:t>DATE / DRAFT</a:t>
            </a:r>
          </a:p>
        </p:txBody>
      </p:sp>
      <p:sp>
        <p:nvSpPr>
          <p:cNvPr id="33" name="Picture Placeholder 32">
            <a:extLst>
              <a:ext uri="{FF2B5EF4-FFF2-40B4-BE49-F238E27FC236}">
                <a16:creationId xmlns:a16="http://schemas.microsoft.com/office/drawing/2014/main" id="{485A8E1E-C4C3-121A-29AC-3FF0F4B0908E}"/>
              </a:ext>
            </a:extLst>
          </p:cNvPr>
          <p:cNvSpPr>
            <a:spLocks noGrp="1"/>
          </p:cNvSpPr>
          <p:nvPr>
            <p:ph type="pic" sz="quarter" idx="12"/>
          </p:nvPr>
        </p:nvSpPr>
        <p:spPr>
          <a:xfrm>
            <a:off x="6240463" y="1"/>
            <a:ext cx="5951537" cy="6858000"/>
          </a:xfrm>
        </p:spPr>
        <p:txBody>
          <a:bodyPr/>
          <a:lstStyle>
            <a:lvl1pPr>
              <a:defRPr sz="2399">
                <a:latin typeface="+mn-lt"/>
              </a:defRPr>
            </a:lvl1pPr>
          </a:lstStyle>
          <a:p>
            <a:r>
              <a:rPr lang="en-US"/>
              <a:t>Click icon to add picture</a:t>
            </a:r>
            <a:endParaRPr lang="en-GB" dirty="0"/>
          </a:p>
        </p:txBody>
      </p:sp>
      <p:sp>
        <p:nvSpPr>
          <p:cNvPr id="3" name="Freeform: Shape 2">
            <a:extLst>
              <a:ext uri="{FF2B5EF4-FFF2-40B4-BE49-F238E27FC236}">
                <a16:creationId xmlns:a16="http://schemas.microsoft.com/office/drawing/2014/main" id="{2940FD95-D841-44A1-3BBD-ECA930C872CB}"/>
              </a:ext>
            </a:extLst>
          </p:cNvPr>
          <p:cNvSpPr>
            <a:spLocks/>
          </p:cNvSpPr>
          <p:nvPr userDrawn="1"/>
        </p:nvSpPr>
        <p:spPr>
          <a:xfrm>
            <a:off x="287447" y="290879"/>
            <a:ext cx="5665681" cy="3271934"/>
          </a:xfrm>
          <a:custGeom>
            <a:avLst/>
            <a:gdLst>
              <a:gd name="connsiteX0" fmla="*/ 144000 w 5665681"/>
              <a:gd name="connsiteY0" fmla="*/ 0 h 3271934"/>
              <a:gd name="connsiteX1" fmla="*/ 5665681 w 5665681"/>
              <a:gd name="connsiteY1" fmla="*/ 0 h 3271934"/>
              <a:gd name="connsiteX2" fmla="*/ 5665681 w 5665681"/>
              <a:gd name="connsiteY2" fmla="*/ 1676207 h 3271934"/>
              <a:gd name="connsiteX3" fmla="*/ 0 w 5665681"/>
              <a:gd name="connsiteY3" fmla="*/ 3271934 h 3271934"/>
              <a:gd name="connsiteX4" fmla="*/ 0 w 5665681"/>
              <a:gd name="connsiteY4" fmla="*/ 144000 h 3271934"/>
              <a:gd name="connsiteX5" fmla="*/ 144000 w 5665681"/>
              <a:gd name="connsiteY5" fmla="*/ 0 h 3271934"/>
              <a:gd name="connsiteX0" fmla="*/ 5665681 w 5757121"/>
              <a:gd name="connsiteY0" fmla="*/ 1676207 h 3271934"/>
              <a:gd name="connsiteX1" fmla="*/ 0 w 5757121"/>
              <a:gd name="connsiteY1" fmla="*/ 3271934 h 3271934"/>
              <a:gd name="connsiteX2" fmla="*/ 0 w 5757121"/>
              <a:gd name="connsiteY2" fmla="*/ 144000 h 3271934"/>
              <a:gd name="connsiteX3" fmla="*/ 144000 w 5757121"/>
              <a:gd name="connsiteY3" fmla="*/ 0 h 3271934"/>
              <a:gd name="connsiteX4" fmla="*/ 5665681 w 5757121"/>
              <a:gd name="connsiteY4" fmla="*/ 0 h 3271934"/>
              <a:gd name="connsiteX5" fmla="*/ 5757121 w 5757121"/>
              <a:gd name="connsiteY5" fmla="*/ 1767647 h 3271934"/>
              <a:gd name="connsiteX0" fmla="*/ 5665681 w 5665681"/>
              <a:gd name="connsiteY0" fmla="*/ 1676207 h 3271934"/>
              <a:gd name="connsiteX1" fmla="*/ 0 w 5665681"/>
              <a:gd name="connsiteY1" fmla="*/ 3271934 h 3271934"/>
              <a:gd name="connsiteX2" fmla="*/ 0 w 5665681"/>
              <a:gd name="connsiteY2" fmla="*/ 144000 h 3271934"/>
              <a:gd name="connsiteX3" fmla="*/ 144000 w 5665681"/>
              <a:gd name="connsiteY3" fmla="*/ 0 h 3271934"/>
              <a:gd name="connsiteX4" fmla="*/ 5665681 w 5665681"/>
              <a:gd name="connsiteY4" fmla="*/ 0 h 3271934"/>
              <a:gd name="connsiteX0" fmla="*/ 0 w 5665681"/>
              <a:gd name="connsiteY0" fmla="*/ 3271934 h 3271934"/>
              <a:gd name="connsiteX1" fmla="*/ 0 w 5665681"/>
              <a:gd name="connsiteY1" fmla="*/ 144000 h 3271934"/>
              <a:gd name="connsiteX2" fmla="*/ 144000 w 5665681"/>
              <a:gd name="connsiteY2" fmla="*/ 0 h 3271934"/>
              <a:gd name="connsiteX3" fmla="*/ 5665681 w 5665681"/>
              <a:gd name="connsiteY3" fmla="*/ 0 h 3271934"/>
            </a:gdLst>
            <a:ahLst/>
            <a:cxnLst>
              <a:cxn ang="0">
                <a:pos x="connsiteX0" y="connsiteY0"/>
              </a:cxn>
              <a:cxn ang="0">
                <a:pos x="connsiteX1" y="connsiteY1"/>
              </a:cxn>
              <a:cxn ang="0">
                <a:pos x="connsiteX2" y="connsiteY2"/>
              </a:cxn>
              <a:cxn ang="0">
                <a:pos x="connsiteX3" y="connsiteY3"/>
              </a:cxn>
            </a:cxnLst>
            <a:rect l="l" t="t" r="r" b="b"/>
            <a:pathLst>
              <a:path w="5665681" h="3271934">
                <a:moveTo>
                  <a:pt x="0" y="3271934"/>
                </a:moveTo>
                <a:lnTo>
                  <a:pt x="0" y="144000"/>
                </a:lnTo>
                <a:cubicBezTo>
                  <a:pt x="0" y="64471"/>
                  <a:pt x="64471" y="0"/>
                  <a:pt x="144000" y="0"/>
                </a:cubicBezTo>
                <a:lnTo>
                  <a:pt x="5665681" y="0"/>
                </a:lnTo>
              </a:path>
            </a:pathLst>
          </a:custGeom>
          <a:noFill/>
          <a:ln w="254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square" lIns="143924" tIns="143924" rIns="143924" bIns="143924" rtlCol="0" anchor="t">
            <a:noAutofit/>
          </a:bodyPr>
          <a:lstStyle/>
          <a:p>
            <a:pPr algn="l">
              <a:spcBef>
                <a:spcPts val="600"/>
              </a:spcBef>
              <a:spcAft>
                <a:spcPts val="600"/>
              </a:spcAft>
            </a:pPr>
            <a:endParaRPr lang="en-US" sz="1199">
              <a:solidFill>
                <a:schemeClr val="tx1"/>
              </a:solidFill>
            </a:endParaRPr>
          </a:p>
        </p:txBody>
      </p:sp>
      <p:sp>
        <p:nvSpPr>
          <p:cNvPr id="4" name="Freeform: Shape 3">
            <a:extLst>
              <a:ext uri="{FF2B5EF4-FFF2-40B4-BE49-F238E27FC236}">
                <a16:creationId xmlns:a16="http://schemas.microsoft.com/office/drawing/2014/main" id="{9C667D89-DFF0-84F6-9C8C-A5855EE7EDFE}"/>
              </a:ext>
            </a:extLst>
          </p:cNvPr>
          <p:cNvSpPr>
            <a:spLocks/>
          </p:cNvSpPr>
          <p:nvPr userDrawn="1"/>
        </p:nvSpPr>
        <p:spPr>
          <a:xfrm>
            <a:off x="287447" y="3717253"/>
            <a:ext cx="5665681" cy="2852749"/>
          </a:xfrm>
          <a:custGeom>
            <a:avLst/>
            <a:gdLst>
              <a:gd name="connsiteX0" fmla="*/ 144000 w 5665681"/>
              <a:gd name="connsiteY0" fmla="*/ 0 h 2852749"/>
              <a:gd name="connsiteX1" fmla="*/ 5665681 w 5665681"/>
              <a:gd name="connsiteY1" fmla="*/ 0 h 2852749"/>
              <a:gd name="connsiteX2" fmla="*/ 5665681 w 5665681"/>
              <a:gd name="connsiteY2" fmla="*/ 1461460 h 2852749"/>
              <a:gd name="connsiteX3" fmla="*/ 0 w 5665681"/>
              <a:gd name="connsiteY3" fmla="*/ 2852749 h 2852749"/>
              <a:gd name="connsiteX4" fmla="*/ 0 w 5665681"/>
              <a:gd name="connsiteY4" fmla="*/ 144000 h 2852749"/>
              <a:gd name="connsiteX5" fmla="*/ 144000 w 5665681"/>
              <a:gd name="connsiteY5" fmla="*/ 0 h 2852749"/>
              <a:gd name="connsiteX0" fmla="*/ 5665681 w 5757121"/>
              <a:gd name="connsiteY0" fmla="*/ 1461460 h 2852749"/>
              <a:gd name="connsiteX1" fmla="*/ 0 w 5757121"/>
              <a:gd name="connsiteY1" fmla="*/ 2852749 h 2852749"/>
              <a:gd name="connsiteX2" fmla="*/ 0 w 5757121"/>
              <a:gd name="connsiteY2" fmla="*/ 144000 h 2852749"/>
              <a:gd name="connsiteX3" fmla="*/ 144000 w 5757121"/>
              <a:gd name="connsiteY3" fmla="*/ 0 h 2852749"/>
              <a:gd name="connsiteX4" fmla="*/ 5665681 w 5757121"/>
              <a:gd name="connsiteY4" fmla="*/ 0 h 2852749"/>
              <a:gd name="connsiteX5" fmla="*/ 5757121 w 5757121"/>
              <a:gd name="connsiteY5" fmla="*/ 1552900 h 2852749"/>
              <a:gd name="connsiteX0" fmla="*/ 5665681 w 5665681"/>
              <a:gd name="connsiteY0" fmla="*/ 1461460 h 2852749"/>
              <a:gd name="connsiteX1" fmla="*/ 0 w 5665681"/>
              <a:gd name="connsiteY1" fmla="*/ 2852749 h 2852749"/>
              <a:gd name="connsiteX2" fmla="*/ 0 w 5665681"/>
              <a:gd name="connsiteY2" fmla="*/ 144000 h 2852749"/>
              <a:gd name="connsiteX3" fmla="*/ 144000 w 5665681"/>
              <a:gd name="connsiteY3" fmla="*/ 0 h 2852749"/>
              <a:gd name="connsiteX4" fmla="*/ 5665681 w 5665681"/>
              <a:gd name="connsiteY4" fmla="*/ 0 h 2852749"/>
              <a:gd name="connsiteX0" fmla="*/ 0 w 5665681"/>
              <a:gd name="connsiteY0" fmla="*/ 2852749 h 2852749"/>
              <a:gd name="connsiteX1" fmla="*/ 0 w 5665681"/>
              <a:gd name="connsiteY1" fmla="*/ 144000 h 2852749"/>
              <a:gd name="connsiteX2" fmla="*/ 144000 w 5665681"/>
              <a:gd name="connsiteY2" fmla="*/ 0 h 2852749"/>
              <a:gd name="connsiteX3" fmla="*/ 5665681 w 5665681"/>
              <a:gd name="connsiteY3" fmla="*/ 0 h 2852749"/>
            </a:gdLst>
            <a:ahLst/>
            <a:cxnLst>
              <a:cxn ang="0">
                <a:pos x="connsiteX0" y="connsiteY0"/>
              </a:cxn>
              <a:cxn ang="0">
                <a:pos x="connsiteX1" y="connsiteY1"/>
              </a:cxn>
              <a:cxn ang="0">
                <a:pos x="connsiteX2" y="connsiteY2"/>
              </a:cxn>
              <a:cxn ang="0">
                <a:pos x="connsiteX3" y="connsiteY3"/>
              </a:cxn>
            </a:cxnLst>
            <a:rect l="l" t="t" r="r" b="b"/>
            <a:pathLst>
              <a:path w="5665681" h="2852749">
                <a:moveTo>
                  <a:pt x="0" y="2852749"/>
                </a:moveTo>
                <a:lnTo>
                  <a:pt x="0" y="144000"/>
                </a:lnTo>
                <a:cubicBezTo>
                  <a:pt x="0" y="64471"/>
                  <a:pt x="64471" y="0"/>
                  <a:pt x="144000" y="0"/>
                </a:cubicBezTo>
                <a:lnTo>
                  <a:pt x="5665681" y="0"/>
                </a:lnTo>
              </a:path>
            </a:pathLst>
          </a:custGeom>
          <a:noFill/>
          <a:ln w="254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square" lIns="143924" tIns="143924" rIns="143924" bIns="143924" rtlCol="0" anchor="t">
            <a:noAutofit/>
          </a:bodyPr>
          <a:lstStyle/>
          <a:p>
            <a:pPr algn="l">
              <a:spcBef>
                <a:spcPts val="600"/>
              </a:spcBef>
              <a:spcAft>
                <a:spcPts val="600"/>
              </a:spcAft>
            </a:pPr>
            <a:endParaRPr lang="en-US" sz="1199">
              <a:solidFill>
                <a:schemeClr val="tx1"/>
              </a:solidFill>
            </a:endParaRPr>
          </a:p>
        </p:txBody>
      </p:sp>
    </p:spTree>
    <p:extLst>
      <p:ext uri="{BB962C8B-B14F-4D97-AF65-F5344CB8AC3E}">
        <p14:creationId xmlns:p14="http://schemas.microsoft.com/office/powerpoint/2010/main" val="629553384"/>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2_2. Cover half age image">
    <p:bg>
      <p:bgPr>
        <a:solidFill>
          <a:schemeClr val="tx2"/>
        </a:solidFill>
        <a:effectLst/>
      </p:bgPr>
    </p:bg>
    <p:spTree>
      <p:nvGrpSpPr>
        <p:cNvPr id="1" name=""/>
        <p:cNvGrpSpPr/>
        <p:nvPr/>
      </p:nvGrpSpPr>
      <p:grpSpPr>
        <a:xfrm>
          <a:off x="0" y="0"/>
          <a:ext cx="0" cy="0"/>
          <a:chOff x="0" y="0"/>
          <a:chExt cx="0" cy="0"/>
        </a:xfrm>
      </p:grpSpPr>
      <p:pic>
        <p:nvPicPr>
          <p:cNvPr id="2" name="Graphic 1">
            <a:extLst>
              <a:ext uri="{FF2B5EF4-FFF2-40B4-BE49-F238E27FC236}">
                <a16:creationId xmlns:a16="http://schemas.microsoft.com/office/drawing/2014/main" id="{F4926E21-09FC-CE4B-4B5B-7265114F288C}"/>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3263869" y="6364917"/>
            <a:ext cx="2687670" cy="219300"/>
          </a:xfrm>
          <a:prstGeom prst="rect">
            <a:avLst/>
          </a:prstGeom>
        </p:spPr>
      </p:pic>
      <p:sp>
        <p:nvSpPr>
          <p:cNvPr id="18" name="Text Placeholder 17">
            <a:extLst>
              <a:ext uri="{FF2B5EF4-FFF2-40B4-BE49-F238E27FC236}">
                <a16:creationId xmlns:a16="http://schemas.microsoft.com/office/drawing/2014/main" id="{41546011-9590-25B3-9AA1-75D6A0720D32}"/>
              </a:ext>
            </a:extLst>
          </p:cNvPr>
          <p:cNvSpPr>
            <a:spLocks noGrp="1"/>
          </p:cNvSpPr>
          <p:nvPr>
            <p:ph type="body" sz="quarter" idx="10" hasCustomPrompt="1"/>
          </p:nvPr>
        </p:nvSpPr>
        <p:spPr>
          <a:xfrm>
            <a:off x="576000" y="549276"/>
            <a:ext cx="5410200" cy="2867025"/>
          </a:xfrm>
        </p:spPr>
        <p:txBody>
          <a:bodyPr/>
          <a:lstStyle>
            <a:lvl1pPr>
              <a:defRPr>
                <a:solidFill>
                  <a:schemeClr val="tx1"/>
                </a:solidFill>
              </a:defRPr>
            </a:lvl1pPr>
            <a:lvl2pPr>
              <a:defRPr>
                <a:solidFill>
                  <a:schemeClr val="tx1"/>
                </a:solidFill>
              </a:defRPr>
            </a:lvl2pPr>
          </a:lstStyle>
          <a:p>
            <a:pPr lvl="0"/>
            <a:r>
              <a:rPr lang="en-US" dirty="0"/>
              <a:t>Title</a:t>
            </a:r>
          </a:p>
          <a:p>
            <a:pPr lvl="1"/>
            <a:r>
              <a:rPr lang="en-US" dirty="0"/>
              <a:t>Subheading</a:t>
            </a:r>
          </a:p>
        </p:txBody>
      </p:sp>
      <p:sp>
        <p:nvSpPr>
          <p:cNvPr id="20" name="Text Placeholder 19">
            <a:extLst>
              <a:ext uri="{FF2B5EF4-FFF2-40B4-BE49-F238E27FC236}">
                <a16:creationId xmlns:a16="http://schemas.microsoft.com/office/drawing/2014/main" id="{FCCF3622-A1E6-064F-BCBE-C28CEF329459}"/>
              </a:ext>
            </a:extLst>
          </p:cNvPr>
          <p:cNvSpPr>
            <a:spLocks noGrp="1"/>
          </p:cNvSpPr>
          <p:nvPr>
            <p:ph type="body" sz="quarter" idx="11" hasCustomPrompt="1"/>
          </p:nvPr>
        </p:nvSpPr>
        <p:spPr>
          <a:xfrm>
            <a:off x="576002" y="4022727"/>
            <a:ext cx="5410201" cy="735013"/>
          </a:xfrm>
        </p:spPr>
        <p:txBody>
          <a:bodyPr/>
          <a:lstStyle>
            <a:lvl1pPr>
              <a:defRPr sz="1799">
                <a:solidFill>
                  <a:schemeClr val="tx1"/>
                </a:solidFill>
                <a:latin typeface="+mn-lt"/>
              </a:defRPr>
            </a:lvl1pPr>
          </a:lstStyle>
          <a:p>
            <a:pPr lvl="0"/>
            <a:r>
              <a:rPr lang="en-US" dirty="0"/>
              <a:t>DATE / DRAFT</a:t>
            </a:r>
          </a:p>
        </p:txBody>
      </p:sp>
      <p:sp>
        <p:nvSpPr>
          <p:cNvPr id="33" name="Picture Placeholder 32">
            <a:extLst>
              <a:ext uri="{FF2B5EF4-FFF2-40B4-BE49-F238E27FC236}">
                <a16:creationId xmlns:a16="http://schemas.microsoft.com/office/drawing/2014/main" id="{485A8E1E-C4C3-121A-29AC-3FF0F4B0908E}"/>
              </a:ext>
            </a:extLst>
          </p:cNvPr>
          <p:cNvSpPr>
            <a:spLocks noGrp="1"/>
          </p:cNvSpPr>
          <p:nvPr>
            <p:ph type="pic" sz="quarter" idx="12"/>
          </p:nvPr>
        </p:nvSpPr>
        <p:spPr>
          <a:xfrm>
            <a:off x="6240463" y="1"/>
            <a:ext cx="5951537" cy="6858000"/>
          </a:xfrm>
        </p:spPr>
        <p:txBody>
          <a:bodyPr/>
          <a:lstStyle>
            <a:lvl1pPr>
              <a:defRPr sz="2399">
                <a:latin typeface="+mn-lt"/>
              </a:defRPr>
            </a:lvl1pPr>
          </a:lstStyle>
          <a:p>
            <a:r>
              <a:rPr lang="en-US"/>
              <a:t>Click icon to add picture</a:t>
            </a:r>
            <a:endParaRPr lang="en-GB" dirty="0"/>
          </a:p>
        </p:txBody>
      </p:sp>
      <p:sp>
        <p:nvSpPr>
          <p:cNvPr id="3" name="Freeform: Shape 2">
            <a:extLst>
              <a:ext uri="{FF2B5EF4-FFF2-40B4-BE49-F238E27FC236}">
                <a16:creationId xmlns:a16="http://schemas.microsoft.com/office/drawing/2014/main" id="{18AAF334-F0DA-D073-B5BF-879DFF53735B}"/>
              </a:ext>
            </a:extLst>
          </p:cNvPr>
          <p:cNvSpPr>
            <a:spLocks/>
          </p:cNvSpPr>
          <p:nvPr userDrawn="1"/>
        </p:nvSpPr>
        <p:spPr>
          <a:xfrm>
            <a:off x="287447" y="290879"/>
            <a:ext cx="5665681" cy="3271934"/>
          </a:xfrm>
          <a:custGeom>
            <a:avLst/>
            <a:gdLst>
              <a:gd name="connsiteX0" fmla="*/ 144000 w 5665681"/>
              <a:gd name="connsiteY0" fmla="*/ 0 h 3271934"/>
              <a:gd name="connsiteX1" fmla="*/ 5665681 w 5665681"/>
              <a:gd name="connsiteY1" fmla="*/ 0 h 3271934"/>
              <a:gd name="connsiteX2" fmla="*/ 5665681 w 5665681"/>
              <a:gd name="connsiteY2" fmla="*/ 1676207 h 3271934"/>
              <a:gd name="connsiteX3" fmla="*/ 0 w 5665681"/>
              <a:gd name="connsiteY3" fmla="*/ 3271934 h 3271934"/>
              <a:gd name="connsiteX4" fmla="*/ 0 w 5665681"/>
              <a:gd name="connsiteY4" fmla="*/ 144000 h 3271934"/>
              <a:gd name="connsiteX5" fmla="*/ 144000 w 5665681"/>
              <a:gd name="connsiteY5" fmla="*/ 0 h 3271934"/>
              <a:gd name="connsiteX0" fmla="*/ 5665681 w 5757121"/>
              <a:gd name="connsiteY0" fmla="*/ 1676207 h 3271934"/>
              <a:gd name="connsiteX1" fmla="*/ 0 w 5757121"/>
              <a:gd name="connsiteY1" fmla="*/ 3271934 h 3271934"/>
              <a:gd name="connsiteX2" fmla="*/ 0 w 5757121"/>
              <a:gd name="connsiteY2" fmla="*/ 144000 h 3271934"/>
              <a:gd name="connsiteX3" fmla="*/ 144000 w 5757121"/>
              <a:gd name="connsiteY3" fmla="*/ 0 h 3271934"/>
              <a:gd name="connsiteX4" fmla="*/ 5665681 w 5757121"/>
              <a:gd name="connsiteY4" fmla="*/ 0 h 3271934"/>
              <a:gd name="connsiteX5" fmla="*/ 5757121 w 5757121"/>
              <a:gd name="connsiteY5" fmla="*/ 1767647 h 3271934"/>
              <a:gd name="connsiteX0" fmla="*/ 5665681 w 5665681"/>
              <a:gd name="connsiteY0" fmla="*/ 1676207 h 3271934"/>
              <a:gd name="connsiteX1" fmla="*/ 0 w 5665681"/>
              <a:gd name="connsiteY1" fmla="*/ 3271934 h 3271934"/>
              <a:gd name="connsiteX2" fmla="*/ 0 w 5665681"/>
              <a:gd name="connsiteY2" fmla="*/ 144000 h 3271934"/>
              <a:gd name="connsiteX3" fmla="*/ 144000 w 5665681"/>
              <a:gd name="connsiteY3" fmla="*/ 0 h 3271934"/>
              <a:gd name="connsiteX4" fmla="*/ 5665681 w 5665681"/>
              <a:gd name="connsiteY4" fmla="*/ 0 h 3271934"/>
              <a:gd name="connsiteX0" fmla="*/ 0 w 5665681"/>
              <a:gd name="connsiteY0" fmla="*/ 3271934 h 3271934"/>
              <a:gd name="connsiteX1" fmla="*/ 0 w 5665681"/>
              <a:gd name="connsiteY1" fmla="*/ 144000 h 3271934"/>
              <a:gd name="connsiteX2" fmla="*/ 144000 w 5665681"/>
              <a:gd name="connsiteY2" fmla="*/ 0 h 3271934"/>
              <a:gd name="connsiteX3" fmla="*/ 5665681 w 5665681"/>
              <a:gd name="connsiteY3" fmla="*/ 0 h 3271934"/>
            </a:gdLst>
            <a:ahLst/>
            <a:cxnLst>
              <a:cxn ang="0">
                <a:pos x="connsiteX0" y="connsiteY0"/>
              </a:cxn>
              <a:cxn ang="0">
                <a:pos x="connsiteX1" y="connsiteY1"/>
              </a:cxn>
              <a:cxn ang="0">
                <a:pos x="connsiteX2" y="connsiteY2"/>
              </a:cxn>
              <a:cxn ang="0">
                <a:pos x="connsiteX3" y="connsiteY3"/>
              </a:cxn>
            </a:cxnLst>
            <a:rect l="l" t="t" r="r" b="b"/>
            <a:pathLst>
              <a:path w="5665681" h="3271934">
                <a:moveTo>
                  <a:pt x="0" y="3271934"/>
                </a:moveTo>
                <a:lnTo>
                  <a:pt x="0" y="144000"/>
                </a:lnTo>
                <a:cubicBezTo>
                  <a:pt x="0" y="64471"/>
                  <a:pt x="64471" y="0"/>
                  <a:pt x="144000" y="0"/>
                </a:cubicBezTo>
                <a:lnTo>
                  <a:pt x="5665681" y="0"/>
                </a:lnTo>
              </a:path>
            </a:pathLst>
          </a:custGeom>
          <a:noFill/>
          <a:ln w="254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square" lIns="143924" tIns="143924" rIns="143924" bIns="143924" rtlCol="0" anchor="t">
            <a:noAutofit/>
          </a:bodyPr>
          <a:lstStyle/>
          <a:p>
            <a:pPr algn="l">
              <a:spcBef>
                <a:spcPts val="600"/>
              </a:spcBef>
              <a:spcAft>
                <a:spcPts val="600"/>
              </a:spcAft>
            </a:pPr>
            <a:endParaRPr lang="en-US" sz="1199">
              <a:solidFill>
                <a:schemeClr val="tx1"/>
              </a:solidFill>
            </a:endParaRPr>
          </a:p>
        </p:txBody>
      </p:sp>
      <p:sp>
        <p:nvSpPr>
          <p:cNvPr id="4" name="Freeform: Shape 3">
            <a:extLst>
              <a:ext uri="{FF2B5EF4-FFF2-40B4-BE49-F238E27FC236}">
                <a16:creationId xmlns:a16="http://schemas.microsoft.com/office/drawing/2014/main" id="{B8B7FB84-2985-B257-3F6C-A50B2600B7C1}"/>
              </a:ext>
            </a:extLst>
          </p:cNvPr>
          <p:cNvSpPr>
            <a:spLocks/>
          </p:cNvSpPr>
          <p:nvPr userDrawn="1"/>
        </p:nvSpPr>
        <p:spPr>
          <a:xfrm>
            <a:off x="287447" y="3717253"/>
            <a:ext cx="5665681" cy="2852749"/>
          </a:xfrm>
          <a:custGeom>
            <a:avLst/>
            <a:gdLst>
              <a:gd name="connsiteX0" fmla="*/ 144000 w 5665681"/>
              <a:gd name="connsiteY0" fmla="*/ 0 h 2852749"/>
              <a:gd name="connsiteX1" fmla="*/ 5665681 w 5665681"/>
              <a:gd name="connsiteY1" fmla="*/ 0 h 2852749"/>
              <a:gd name="connsiteX2" fmla="*/ 5665681 w 5665681"/>
              <a:gd name="connsiteY2" fmla="*/ 1461460 h 2852749"/>
              <a:gd name="connsiteX3" fmla="*/ 0 w 5665681"/>
              <a:gd name="connsiteY3" fmla="*/ 2852749 h 2852749"/>
              <a:gd name="connsiteX4" fmla="*/ 0 w 5665681"/>
              <a:gd name="connsiteY4" fmla="*/ 144000 h 2852749"/>
              <a:gd name="connsiteX5" fmla="*/ 144000 w 5665681"/>
              <a:gd name="connsiteY5" fmla="*/ 0 h 2852749"/>
              <a:gd name="connsiteX0" fmla="*/ 5665681 w 5757121"/>
              <a:gd name="connsiteY0" fmla="*/ 1461460 h 2852749"/>
              <a:gd name="connsiteX1" fmla="*/ 0 w 5757121"/>
              <a:gd name="connsiteY1" fmla="*/ 2852749 h 2852749"/>
              <a:gd name="connsiteX2" fmla="*/ 0 w 5757121"/>
              <a:gd name="connsiteY2" fmla="*/ 144000 h 2852749"/>
              <a:gd name="connsiteX3" fmla="*/ 144000 w 5757121"/>
              <a:gd name="connsiteY3" fmla="*/ 0 h 2852749"/>
              <a:gd name="connsiteX4" fmla="*/ 5665681 w 5757121"/>
              <a:gd name="connsiteY4" fmla="*/ 0 h 2852749"/>
              <a:gd name="connsiteX5" fmla="*/ 5757121 w 5757121"/>
              <a:gd name="connsiteY5" fmla="*/ 1552900 h 2852749"/>
              <a:gd name="connsiteX0" fmla="*/ 5665681 w 5665681"/>
              <a:gd name="connsiteY0" fmla="*/ 1461460 h 2852749"/>
              <a:gd name="connsiteX1" fmla="*/ 0 w 5665681"/>
              <a:gd name="connsiteY1" fmla="*/ 2852749 h 2852749"/>
              <a:gd name="connsiteX2" fmla="*/ 0 w 5665681"/>
              <a:gd name="connsiteY2" fmla="*/ 144000 h 2852749"/>
              <a:gd name="connsiteX3" fmla="*/ 144000 w 5665681"/>
              <a:gd name="connsiteY3" fmla="*/ 0 h 2852749"/>
              <a:gd name="connsiteX4" fmla="*/ 5665681 w 5665681"/>
              <a:gd name="connsiteY4" fmla="*/ 0 h 2852749"/>
              <a:gd name="connsiteX0" fmla="*/ 0 w 5665681"/>
              <a:gd name="connsiteY0" fmla="*/ 2852749 h 2852749"/>
              <a:gd name="connsiteX1" fmla="*/ 0 w 5665681"/>
              <a:gd name="connsiteY1" fmla="*/ 144000 h 2852749"/>
              <a:gd name="connsiteX2" fmla="*/ 144000 w 5665681"/>
              <a:gd name="connsiteY2" fmla="*/ 0 h 2852749"/>
              <a:gd name="connsiteX3" fmla="*/ 5665681 w 5665681"/>
              <a:gd name="connsiteY3" fmla="*/ 0 h 2852749"/>
            </a:gdLst>
            <a:ahLst/>
            <a:cxnLst>
              <a:cxn ang="0">
                <a:pos x="connsiteX0" y="connsiteY0"/>
              </a:cxn>
              <a:cxn ang="0">
                <a:pos x="connsiteX1" y="connsiteY1"/>
              </a:cxn>
              <a:cxn ang="0">
                <a:pos x="connsiteX2" y="connsiteY2"/>
              </a:cxn>
              <a:cxn ang="0">
                <a:pos x="connsiteX3" y="connsiteY3"/>
              </a:cxn>
            </a:cxnLst>
            <a:rect l="l" t="t" r="r" b="b"/>
            <a:pathLst>
              <a:path w="5665681" h="2852749">
                <a:moveTo>
                  <a:pt x="0" y="2852749"/>
                </a:moveTo>
                <a:lnTo>
                  <a:pt x="0" y="144000"/>
                </a:lnTo>
                <a:cubicBezTo>
                  <a:pt x="0" y="64471"/>
                  <a:pt x="64471" y="0"/>
                  <a:pt x="144000" y="0"/>
                </a:cubicBezTo>
                <a:lnTo>
                  <a:pt x="5665681" y="0"/>
                </a:lnTo>
              </a:path>
            </a:pathLst>
          </a:custGeom>
          <a:noFill/>
          <a:ln w="254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square" lIns="143924" tIns="143924" rIns="143924" bIns="143924" rtlCol="0" anchor="t">
            <a:noAutofit/>
          </a:bodyPr>
          <a:lstStyle/>
          <a:p>
            <a:pPr algn="l">
              <a:spcBef>
                <a:spcPts val="600"/>
              </a:spcBef>
              <a:spcAft>
                <a:spcPts val="600"/>
              </a:spcAft>
            </a:pPr>
            <a:endParaRPr lang="en-US" sz="1199">
              <a:solidFill>
                <a:schemeClr val="tx1"/>
              </a:solidFill>
            </a:endParaRPr>
          </a:p>
        </p:txBody>
      </p:sp>
    </p:spTree>
    <p:extLst>
      <p:ext uri="{BB962C8B-B14F-4D97-AF65-F5344CB8AC3E}">
        <p14:creationId xmlns:p14="http://schemas.microsoft.com/office/powerpoint/2010/main" val="2959116489"/>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3_2. Cover half age image">
    <p:bg>
      <p:bgPr>
        <a:solidFill>
          <a:schemeClr val="accent1"/>
        </a:solidFill>
        <a:effectLst/>
      </p:bgPr>
    </p:bg>
    <p:spTree>
      <p:nvGrpSpPr>
        <p:cNvPr id="1" name=""/>
        <p:cNvGrpSpPr/>
        <p:nvPr/>
      </p:nvGrpSpPr>
      <p:grpSpPr>
        <a:xfrm>
          <a:off x="0" y="0"/>
          <a:ext cx="0" cy="0"/>
          <a:chOff x="0" y="0"/>
          <a:chExt cx="0" cy="0"/>
        </a:xfrm>
      </p:grpSpPr>
      <p:pic>
        <p:nvPicPr>
          <p:cNvPr id="2" name="Graphic 1">
            <a:extLst>
              <a:ext uri="{FF2B5EF4-FFF2-40B4-BE49-F238E27FC236}">
                <a16:creationId xmlns:a16="http://schemas.microsoft.com/office/drawing/2014/main" id="{F4926E21-09FC-CE4B-4B5B-7265114F288C}"/>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3263869" y="6364917"/>
            <a:ext cx="2687670" cy="219300"/>
          </a:xfrm>
          <a:prstGeom prst="rect">
            <a:avLst/>
          </a:prstGeom>
        </p:spPr>
      </p:pic>
      <p:sp>
        <p:nvSpPr>
          <p:cNvPr id="18" name="Text Placeholder 17">
            <a:extLst>
              <a:ext uri="{FF2B5EF4-FFF2-40B4-BE49-F238E27FC236}">
                <a16:creationId xmlns:a16="http://schemas.microsoft.com/office/drawing/2014/main" id="{41546011-9590-25B3-9AA1-75D6A0720D32}"/>
              </a:ext>
            </a:extLst>
          </p:cNvPr>
          <p:cNvSpPr>
            <a:spLocks noGrp="1"/>
          </p:cNvSpPr>
          <p:nvPr>
            <p:ph type="body" sz="quarter" idx="10" hasCustomPrompt="1"/>
          </p:nvPr>
        </p:nvSpPr>
        <p:spPr>
          <a:xfrm>
            <a:off x="576000" y="549276"/>
            <a:ext cx="5410200" cy="2867025"/>
          </a:xfrm>
        </p:spPr>
        <p:txBody>
          <a:bodyPr/>
          <a:lstStyle>
            <a:lvl1pPr>
              <a:defRPr>
                <a:solidFill>
                  <a:schemeClr val="tx1"/>
                </a:solidFill>
              </a:defRPr>
            </a:lvl1pPr>
            <a:lvl2pPr>
              <a:defRPr>
                <a:solidFill>
                  <a:schemeClr val="tx1"/>
                </a:solidFill>
              </a:defRPr>
            </a:lvl2pPr>
          </a:lstStyle>
          <a:p>
            <a:pPr lvl="0"/>
            <a:r>
              <a:rPr lang="en-US" dirty="0"/>
              <a:t>Title</a:t>
            </a:r>
          </a:p>
          <a:p>
            <a:pPr lvl="1"/>
            <a:r>
              <a:rPr lang="en-US" dirty="0"/>
              <a:t>Subheading</a:t>
            </a:r>
          </a:p>
        </p:txBody>
      </p:sp>
      <p:sp>
        <p:nvSpPr>
          <p:cNvPr id="20" name="Text Placeholder 19">
            <a:extLst>
              <a:ext uri="{FF2B5EF4-FFF2-40B4-BE49-F238E27FC236}">
                <a16:creationId xmlns:a16="http://schemas.microsoft.com/office/drawing/2014/main" id="{FCCF3622-A1E6-064F-BCBE-C28CEF329459}"/>
              </a:ext>
            </a:extLst>
          </p:cNvPr>
          <p:cNvSpPr>
            <a:spLocks noGrp="1"/>
          </p:cNvSpPr>
          <p:nvPr>
            <p:ph type="body" sz="quarter" idx="11" hasCustomPrompt="1"/>
          </p:nvPr>
        </p:nvSpPr>
        <p:spPr>
          <a:xfrm>
            <a:off x="576002" y="4022727"/>
            <a:ext cx="5410201" cy="735013"/>
          </a:xfrm>
        </p:spPr>
        <p:txBody>
          <a:bodyPr/>
          <a:lstStyle>
            <a:lvl1pPr>
              <a:defRPr sz="1799">
                <a:solidFill>
                  <a:schemeClr val="tx1"/>
                </a:solidFill>
                <a:latin typeface="+mn-lt"/>
              </a:defRPr>
            </a:lvl1pPr>
          </a:lstStyle>
          <a:p>
            <a:pPr lvl="0"/>
            <a:r>
              <a:rPr lang="en-US" dirty="0"/>
              <a:t>DATE / DRAFT</a:t>
            </a:r>
          </a:p>
        </p:txBody>
      </p:sp>
      <p:sp>
        <p:nvSpPr>
          <p:cNvPr id="33" name="Picture Placeholder 32">
            <a:extLst>
              <a:ext uri="{FF2B5EF4-FFF2-40B4-BE49-F238E27FC236}">
                <a16:creationId xmlns:a16="http://schemas.microsoft.com/office/drawing/2014/main" id="{485A8E1E-C4C3-121A-29AC-3FF0F4B0908E}"/>
              </a:ext>
            </a:extLst>
          </p:cNvPr>
          <p:cNvSpPr>
            <a:spLocks noGrp="1"/>
          </p:cNvSpPr>
          <p:nvPr>
            <p:ph type="pic" sz="quarter" idx="12"/>
          </p:nvPr>
        </p:nvSpPr>
        <p:spPr>
          <a:xfrm>
            <a:off x="6240463" y="1"/>
            <a:ext cx="5951537" cy="6858000"/>
          </a:xfrm>
        </p:spPr>
        <p:txBody>
          <a:bodyPr/>
          <a:lstStyle>
            <a:lvl1pPr>
              <a:defRPr sz="2399">
                <a:latin typeface="+mn-lt"/>
              </a:defRPr>
            </a:lvl1pPr>
          </a:lstStyle>
          <a:p>
            <a:r>
              <a:rPr lang="en-US"/>
              <a:t>Click icon to add picture</a:t>
            </a:r>
            <a:endParaRPr lang="en-GB" dirty="0"/>
          </a:p>
        </p:txBody>
      </p:sp>
      <p:sp>
        <p:nvSpPr>
          <p:cNvPr id="5" name="Freeform: Shape 4">
            <a:extLst>
              <a:ext uri="{FF2B5EF4-FFF2-40B4-BE49-F238E27FC236}">
                <a16:creationId xmlns:a16="http://schemas.microsoft.com/office/drawing/2014/main" id="{1B49C630-9171-38E8-ED7D-8A60D484C6FD}"/>
              </a:ext>
            </a:extLst>
          </p:cNvPr>
          <p:cNvSpPr>
            <a:spLocks/>
          </p:cNvSpPr>
          <p:nvPr userDrawn="1"/>
        </p:nvSpPr>
        <p:spPr>
          <a:xfrm>
            <a:off x="287447" y="290879"/>
            <a:ext cx="5665681" cy="3271934"/>
          </a:xfrm>
          <a:custGeom>
            <a:avLst/>
            <a:gdLst>
              <a:gd name="connsiteX0" fmla="*/ 144000 w 5665681"/>
              <a:gd name="connsiteY0" fmla="*/ 0 h 3271934"/>
              <a:gd name="connsiteX1" fmla="*/ 5665681 w 5665681"/>
              <a:gd name="connsiteY1" fmla="*/ 0 h 3271934"/>
              <a:gd name="connsiteX2" fmla="*/ 5665681 w 5665681"/>
              <a:gd name="connsiteY2" fmla="*/ 1676207 h 3271934"/>
              <a:gd name="connsiteX3" fmla="*/ 0 w 5665681"/>
              <a:gd name="connsiteY3" fmla="*/ 3271934 h 3271934"/>
              <a:gd name="connsiteX4" fmla="*/ 0 w 5665681"/>
              <a:gd name="connsiteY4" fmla="*/ 144000 h 3271934"/>
              <a:gd name="connsiteX5" fmla="*/ 144000 w 5665681"/>
              <a:gd name="connsiteY5" fmla="*/ 0 h 3271934"/>
              <a:gd name="connsiteX0" fmla="*/ 5665681 w 5757121"/>
              <a:gd name="connsiteY0" fmla="*/ 1676207 h 3271934"/>
              <a:gd name="connsiteX1" fmla="*/ 0 w 5757121"/>
              <a:gd name="connsiteY1" fmla="*/ 3271934 h 3271934"/>
              <a:gd name="connsiteX2" fmla="*/ 0 w 5757121"/>
              <a:gd name="connsiteY2" fmla="*/ 144000 h 3271934"/>
              <a:gd name="connsiteX3" fmla="*/ 144000 w 5757121"/>
              <a:gd name="connsiteY3" fmla="*/ 0 h 3271934"/>
              <a:gd name="connsiteX4" fmla="*/ 5665681 w 5757121"/>
              <a:gd name="connsiteY4" fmla="*/ 0 h 3271934"/>
              <a:gd name="connsiteX5" fmla="*/ 5757121 w 5757121"/>
              <a:gd name="connsiteY5" fmla="*/ 1767647 h 3271934"/>
              <a:gd name="connsiteX0" fmla="*/ 5665681 w 5665681"/>
              <a:gd name="connsiteY0" fmla="*/ 1676207 h 3271934"/>
              <a:gd name="connsiteX1" fmla="*/ 0 w 5665681"/>
              <a:gd name="connsiteY1" fmla="*/ 3271934 h 3271934"/>
              <a:gd name="connsiteX2" fmla="*/ 0 w 5665681"/>
              <a:gd name="connsiteY2" fmla="*/ 144000 h 3271934"/>
              <a:gd name="connsiteX3" fmla="*/ 144000 w 5665681"/>
              <a:gd name="connsiteY3" fmla="*/ 0 h 3271934"/>
              <a:gd name="connsiteX4" fmla="*/ 5665681 w 5665681"/>
              <a:gd name="connsiteY4" fmla="*/ 0 h 3271934"/>
              <a:gd name="connsiteX0" fmla="*/ 0 w 5665681"/>
              <a:gd name="connsiteY0" fmla="*/ 3271934 h 3271934"/>
              <a:gd name="connsiteX1" fmla="*/ 0 w 5665681"/>
              <a:gd name="connsiteY1" fmla="*/ 144000 h 3271934"/>
              <a:gd name="connsiteX2" fmla="*/ 144000 w 5665681"/>
              <a:gd name="connsiteY2" fmla="*/ 0 h 3271934"/>
              <a:gd name="connsiteX3" fmla="*/ 5665681 w 5665681"/>
              <a:gd name="connsiteY3" fmla="*/ 0 h 3271934"/>
            </a:gdLst>
            <a:ahLst/>
            <a:cxnLst>
              <a:cxn ang="0">
                <a:pos x="connsiteX0" y="connsiteY0"/>
              </a:cxn>
              <a:cxn ang="0">
                <a:pos x="connsiteX1" y="connsiteY1"/>
              </a:cxn>
              <a:cxn ang="0">
                <a:pos x="connsiteX2" y="connsiteY2"/>
              </a:cxn>
              <a:cxn ang="0">
                <a:pos x="connsiteX3" y="connsiteY3"/>
              </a:cxn>
            </a:cxnLst>
            <a:rect l="l" t="t" r="r" b="b"/>
            <a:pathLst>
              <a:path w="5665681" h="3271934">
                <a:moveTo>
                  <a:pt x="0" y="3271934"/>
                </a:moveTo>
                <a:lnTo>
                  <a:pt x="0" y="144000"/>
                </a:lnTo>
                <a:cubicBezTo>
                  <a:pt x="0" y="64471"/>
                  <a:pt x="64471" y="0"/>
                  <a:pt x="144000" y="0"/>
                </a:cubicBezTo>
                <a:lnTo>
                  <a:pt x="5665681" y="0"/>
                </a:lnTo>
              </a:path>
            </a:pathLst>
          </a:custGeom>
          <a:noFill/>
          <a:ln w="254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square" lIns="143924" tIns="143924" rIns="143924" bIns="143924" rtlCol="0" anchor="t">
            <a:noAutofit/>
          </a:bodyPr>
          <a:lstStyle/>
          <a:p>
            <a:pPr algn="l">
              <a:spcBef>
                <a:spcPts val="600"/>
              </a:spcBef>
              <a:spcAft>
                <a:spcPts val="600"/>
              </a:spcAft>
            </a:pPr>
            <a:endParaRPr lang="en-US" sz="1199">
              <a:solidFill>
                <a:schemeClr val="tx1"/>
              </a:solidFill>
            </a:endParaRPr>
          </a:p>
        </p:txBody>
      </p:sp>
      <p:sp>
        <p:nvSpPr>
          <p:cNvPr id="6" name="Freeform: Shape 5">
            <a:extLst>
              <a:ext uri="{FF2B5EF4-FFF2-40B4-BE49-F238E27FC236}">
                <a16:creationId xmlns:a16="http://schemas.microsoft.com/office/drawing/2014/main" id="{7C868B13-EF86-42F8-C91D-913029D0FFD2}"/>
              </a:ext>
            </a:extLst>
          </p:cNvPr>
          <p:cNvSpPr>
            <a:spLocks/>
          </p:cNvSpPr>
          <p:nvPr userDrawn="1"/>
        </p:nvSpPr>
        <p:spPr>
          <a:xfrm>
            <a:off x="287447" y="3717253"/>
            <a:ext cx="5665681" cy="2852749"/>
          </a:xfrm>
          <a:custGeom>
            <a:avLst/>
            <a:gdLst>
              <a:gd name="connsiteX0" fmla="*/ 144000 w 5665681"/>
              <a:gd name="connsiteY0" fmla="*/ 0 h 2852749"/>
              <a:gd name="connsiteX1" fmla="*/ 5665681 w 5665681"/>
              <a:gd name="connsiteY1" fmla="*/ 0 h 2852749"/>
              <a:gd name="connsiteX2" fmla="*/ 5665681 w 5665681"/>
              <a:gd name="connsiteY2" fmla="*/ 1461460 h 2852749"/>
              <a:gd name="connsiteX3" fmla="*/ 0 w 5665681"/>
              <a:gd name="connsiteY3" fmla="*/ 2852749 h 2852749"/>
              <a:gd name="connsiteX4" fmla="*/ 0 w 5665681"/>
              <a:gd name="connsiteY4" fmla="*/ 144000 h 2852749"/>
              <a:gd name="connsiteX5" fmla="*/ 144000 w 5665681"/>
              <a:gd name="connsiteY5" fmla="*/ 0 h 2852749"/>
              <a:gd name="connsiteX0" fmla="*/ 5665681 w 5757121"/>
              <a:gd name="connsiteY0" fmla="*/ 1461460 h 2852749"/>
              <a:gd name="connsiteX1" fmla="*/ 0 w 5757121"/>
              <a:gd name="connsiteY1" fmla="*/ 2852749 h 2852749"/>
              <a:gd name="connsiteX2" fmla="*/ 0 w 5757121"/>
              <a:gd name="connsiteY2" fmla="*/ 144000 h 2852749"/>
              <a:gd name="connsiteX3" fmla="*/ 144000 w 5757121"/>
              <a:gd name="connsiteY3" fmla="*/ 0 h 2852749"/>
              <a:gd name="connsiteX4" fmla="*/ 5665681 w 5757121"/>
              <a:gd name="connsiteY4" fmla="*/ 0 h 2852749"/>
              <a:gd name="connsiteX5" fmla="*/ 5757121 w 5757121"/>
              <a:gd name="connsiteY5" fmla="*/ 1552900 h 2852749"/>
              <a:gd name="connsiteX0" fmla="*/ 5665681 w 5665681"/>
              <a:gd name="connsiteY0" fmla="*/ 1461460 h 2852749"/>
              <a:gd name="connsiteX1" fmla="*/ 0 w 5665681"/>
              <a:gd name="connsiteY1" fmla="*/ 2852749 h 2852749"/>
              <a:gd name="connsiteX2" fmla="*/ 0 w 5665681"/>
              <a:gd name="connsiteY2" fmla="*/ 144000 h 2852749"/>
              <a:gd name="connsiteX3" fmla="*/ 144000 w 5665681"/>
              <a:gd name="connsiteY3" fmla="*/ 0 h 2852749"/>
              <a:gd name="connsiteX4" fmla="*/ 5665681 w 5665681"/>
              <a:gd name="connsiteY4" fmla="*/ 0 h 2852749"/>
              <a:gd name="connsiteX0" fmla="*/ 0 w 5665681"/>
              <a:gd name="connsiteY0" fmla="*/ 2852749 h 2852749"/>
              <a:gd name="connsiteX1" fmla="*/ 0 w 5665681"/>
              <a:gd name="connsiteY1" fmla="*/ 144000 h 2852749"/>
              <a:gd name="connsiteX2" fmla="*/ 144000 w 5665681"/>
              <a:gd name="connsiteY2" fmla="*/ 0 h 2852749"/>
              <a:gd name="connsiteX3" fmla="*/ 5665681 w 5665681"/>
              <a:gd name="connsiteY3" fmla="*/ 0 h 2852749"/>
            </a:gdLst>
            <a:ahLst/>
            <a:cxnLst>
              <a:cxn ang="0">
                <a:pos x="connsiteX0" y="connsiteY0"/>
              </a:cxn>
              <a:cxn ang="0">
                <a:pos x="connsiteX1" y="connsiteY1"/>
              </a:cxn>
              <a:cxn ang="0">
                <a:pos x="connsiteX2" y="connsiteY2"/>
              </a:cxn>
              <a:cxn ang="0">
                <a:pos x="connsiteX3" y="connsiteY3"/>
              </a:cxn>
            </a:cxnLst>
            <a:rect l="l" t="t" r="r" b="b"/>
            <a:pathLst>
              <a:path w="5665681" h="2852749">
                <a:moveTo>
                  <a:pt x="0" y="2852749"/>
                </a:moveTo>
                <a:lnTo>
                  <a:pt x="0" y="144000"/>
                </a:lnTo>
                <a:cubicBezTo>
                  <a:pt x="0" y="64471"/>
                  <a:pt x="64471" y="0"/>
                  <a:pt x="144000" y="0"/>
                </a:cubicBezTo>
                <a:lnTo>
                  <a:pt x="5665681" y="0"/>
                </a:lnTo>
              </a:path>
            </a:pathLst>
          </a:custGeom>
          <a:noFill/>
          <a:ln w="254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square" lIns="143924" tIns="143924" rIns="143924" bIns="143924" rtlCol="0" anchor="t">
            <a:noAutofit/>
          </a:bodyPr>
          <a:lstStyle/>
          <a:p>
            <a:pPr algn="l">
              <a:spcBef>
                <a:spcPts val="600"/>
              </a:spcBef>
              <a:spcAft>
                <a:spcPts val="600"/>
              </a:spcAft>
            </a:pPr>
            <a:endParaRPr lang="en-US" sz="1199">
              <a:solidFill>
                <a:schemeClr val="tx1"/>
              </a:solidFill>
            </a:endParaRPr>
          </a:p>
        </p:txBody>
      </p:sp>
    </p:spTree>
    <p:extLst>
      <p:ext uri="{BB962C8B-B14F-4D97-AF65-F5344CB8AC3E}">
        <p14:creationId xmlns:p14="http://schemas.microsoft.com/office/powerpoint/2010/main" val="1582221536"/>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4_2. Cover half age image">
    <p:bg>
      <p:bgPr>
        <a:solidFill>
          <a:schemeClr val="accent2"/>
        </a:solidFill>
        <a:effectLst/>
      </p:bgPr>
    </p:bg>
    <p:spTree>
      <p:nvGrpSpPr>
        <p:cNvPr id="1" name=""/>
        <p:cNvGrpSpPr/>
        <p:nvPr/>
      </p:nvGrpSpPr>
      <p:grpSpPr>
        <a:xfrm>
          <a:off x="0" y="0"/>
          <a:ext cx="0" cy="0"/>
          <a:chOff x="0" y="0"/>
          <a:chExt cx="0" cy="0"/>
        </a:xfrm>
      </p:grpSpPr>
      <p:pic>
        <p:nvPicPr>
          <p:cNvPr id="2" name="Graphic 1">
            <a:extLst>
              <a:ext uri="{FF2B5EF4-FFF2-40B4-BE49-F238E27FC236}">
                <a16:creationId xmlns:a16="http://schemas.microsoft.com/office/drawing/2014/main" id="{F4926E21-09FC-CE4B-4B5B-7265114F288C}"/>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3263869" y="6364917"/>
            <a:ext cx="2687670" cy="219300"/>
          </a:xfrm>
          <a:prstGeom prst="rect">
            <a:avLst/>
          </a:prstGeom>
        </p:spPr>
      </p:pic>
      <p:sp>
        <p:nvSpPr>
          <p:cNvPr id="18" name="Text Placeholder 17">
            <a:extLst>
              <a:ext uri="{FF2B5EF4-FFF2-40B4-BE49-F238E27FC236}">
                <a16:creationId xmlns:a16="http://schemas.microsoft.com/office/drawing/2014/main" id="{41546011-9590-25B3-9AA1-75D6A0720D32}"/>
              </a:ext>
            </a:extLst>
          </p:cNvPr>
          <p:cNvSpPr>
            <a:spLocks noGrp="1"/>
          </p:cNvSpPr>
          <p:nvPr>
            <p:ph type="body" sz="quarter" idx="10" hasCustomPrompt="1"/>
          </p:nvPr>
        </p:nvSpPr>
        <p:spPr>
          <a:xfrm>
            <a:off x="576000" y="549276"/>
            <a:ext cx="5410200" cy="2867025"/>
          </a:xfrm>
        </p:spPr>
        <p:txBody>
          <a:bodyPr/>
          <a:lstStyle>
            <a:lvl1pPr>
              <a:defRPr>
                <a:solidFill>
                  <a:schemeClr val="tx1"/>
                </a:solidFill>
              </a:defRPr>
            </a:lvl1pPr>
            <a:lvl2pPr>
              <a:defRPr>
                <a:solidFill>
                  <a:schemeClr val="tx1"/>
                </a:solidFill>
              </a:defRPr>
            </a:lvl2pPr>
          </a:lstStyle>
          <a:p>
            <a:pPr lvl="0"/>
            <a:r>
              <a:rPr lang="en-US" dirty="0"/>
              <a:t>Title</a:t>
            </a:r>
          </a:p>
          <a:p>
            <a:pPr lvl="1"/>
            <a:r>
              <a:rPr lang="en-US" dirty="0"/>
              <a:t>Subheading</a:t>
            </a:r>
          </a:p>
        </p:txBody>
      </p:sp>
      <p:sp>
        <p:nvSpPr>
          <p:cNvPr id="20" name="Text Placeholder 19">
            <a:extLst>
              <a:ext uri="{FF2B5EF4-FFF2-40B4-BE49-F238E27FC236}">
                <a16:creationId xmlns:a16="http://schemas.microsoft.com/office/drawing/2014/main" id="{FCCF3622-A1E6-064F-BCBE-C28CEF329459}"/>
              </a:ext>
            </a:extLst>
          </p:cNvPr>
          <p:cNvSpPr>
            <a:spLocks noGrp="1"/>
          </p:cNvSpPr>
          <p:nvPr>
            <p:ph type="body" sz="quarter" idx="11" hasCustomPrompt="1"/>
          </p:nvPr>
        </p:nvSpPr>
        <p:spPr>
          <a:xfrm>
            <a:off x="576002" y="4022727"/>
            <a:ext cx="5410201" cy="735013"/>
          </a:xfrm>
        </p:spPr>
        <p:txBody>
          <a:bodyPr/>
          <a:lstStyle>
            <a:lvl1pPr>
              <a:defRPr sz="1799">
                <a:solidFill>
                  <a:schemeClr val="tx1"/>
                </a:solidFill>
                <a:latin typeface="+mn-lt"/>
              </a:defRPr>
            </a:lvl1pPr>
          </a:lstStyle>
          <a:p>
            <a:pPr lvl="0"/>
            <a:r>
              <a:rPr lang="en-US" dirty="0"/>
              <a:t>DATE / DRAFT</a:t>
            </a:r>
          </a:p>
        </p:txBody>
      </p:sp>
      <p:sp>
        <p:nvSpPr>
          <p:cNvPr id="33" name="Picture Placeholder 32">
            <a:extLst>
              <a:ext uri="{FF2B5EF4-FFF2-40B4-BE49-F238E27FC236}">
                <a16:creationId xmlns:a16="http://schemas.microsoft.com/office/drawing/2014/main" id="{485A8E1E-C4C3-121A-29AC-3FF0F4B0908E}"/>
              </a:ext>
            </a:extLst>
          </p:cNvPr>
          <p:cNvSpPr>
            <a:spLocks noGrp="1"/>
          </p:cNvSpPr>
          <p:nvPr>
            <p:ph type="pic" sz="quarter" idx="12"/>
          </p:nvPr>
        </p:nvSpPr>
        <p:spPr>
          <a:xfrm>
            <a:off x="6240463" y="1"/>
            <a:ext cx="5951537" cy="6858000"/>
          </a:xfrm>
        </p:spPr>
        <p:txBody>
          <a:bodyPr/>
          <a:lstStyle>
            <a:lvl1pPr>
              <a:defRPr sz="2399">
                <a:latin typeface="+mn-lt"/>
              </a:defRPr>
            </a:lvl1pPr>
          </a:lstStyle>
          <a:p>
            <a:r>
              <a:rPr lang="en-US"/>
              <a:t>Click icon to add picture</a:t>
            </a:r>
            <a:endParaRPr lang="en-GB" dirty="0"/>
          </a:p>
        </p:txBody>
      </p:sp>
      <p:sp>
        <p:nvSpPr>
          <p:cNvPr id="3" name="Freeform: Shape 2">
            <a:extLst>
              <a:ext uri="{FF2B5EF4-FFF2-40B4-BE49-F238E27FC236}">
                <a16:creationId xmlns:a16="http://schemas.microsoft.com/office/drawing/2014/main" id="{77BA7DA0-A02E-4122-14FE-C4ECBDC4D057}"/>
              </a:ext>
            </a:extLst>
          </p:cNvPr>
          <p:cNvSpPr>
            <a:spLocks/>
          </p:cNvSpPr>
          <p:nvPr userDrawn="1"/>
        </p:nvSpPr>
        <p:spPr>
          <a:xfrm>
            <a:off x="287447" y="290879"/>
            <a:ext cx="5665681" cy="3271934"/>
          </a:xfrm>
          <a:custGeom>
            <a:avLst/>
            <a:gdLst>
              <a:gd name="connsiteX0" fmla="*/ 144000 w 5665681"/>
              <a:gd name="connsiteY0" fmla="*/ 0 h 3271934"/>
              <a:gd name="connsiteX1" fmla="*/ 5665681 w 5665681"/>
              <a:gd name="connsiteY1" fmla="*/ 0 h 3271934"/>
              <a:gd name="connsiteX2" fmla="*/ 5665681 w 5665681"/>
              <a:gd name="connsiteY2" fmla="*/ 1676207 h 3271934"/>
              <a:gd name="connsiteX3" fmla="*/ 0 w 5665681"/>
              <a:gd name="connsiteY3" fmla="*/ 3271934 h 3271934"/>
              <a:gd name="connsiteX4" fmla="*/ 0 w 5665681"/>
              <a:gd name="connsiteY4" fmla="*/ 144000 h 3271934"/>
              <a:gd name="connsiteX5" fmla="*/ 144000 w 5665681"/>
              <a:gd name="connsiteY5" fmla="*/ 0 h 3271934"/>
              <a:gd name="connsiteX0" fmla="*/ 5665681 w 5757121"/>
              <a:gd name="connsiteY0" fmla="*/ 1676207 h 3271934"/>
              <a:gd name="connsiteX1" fmla="*/ 0 w 5757121"/>
              <a:gd name="connsiteY1" fmla="*/ 3271934 h 3271934"/>
              <a:gd name="connsiteX2" fmla="*/ 0 w 5757121"/>
              <a:gd name="connsiteY2" fmla="*/ 144000 h 3271934"/>
              <a:gd name="connsiteX3" fmla="*/ 144000 w 5757121"/>
              <a:gd name="connsiteY3" fmla="*/ 0 h 3271934"/>
              <a:gd name="connsiteX4" fmla="*/ 5665681 w 5757121"/>
              <a:gd name="connsiteY4" fmla="*/ 0 h 3271934"/>
              <a:gd name="connsiteX5" fmla="*/ 5757121 w 5757121"/>
              <a:gd name="connsiteY5" fmla="*/ 1767647 h 3271934"/>
              <a:gd name="connsiteX0" fmla="*/ 5665681 w 5665681"/>
              <a:gd name="connsiteY0" fmla="*/ 1676207 h 3271934"/>
              <a:gd name="connsiteX1" fmla="*/ 0 w 5665681"/>
              <a:gd name="connsiteY1" fmla="*/ 3271934 h 3271934"/>
              <a:gd name="connsiteX2" fmla="*/ 0 w 5665681"/>
              <a:gd name="connsiteY2" fmla="*/ 144000 h 3271934"/>
              <a:gd name="connsiteX3" fmla="*/ 144000 w 5665681"/>
              <a:gd name="connsiteY3" fmla="*/ 0 h 3271934"/>
              <a:gd name="connsiteX4" fmla="*/ 5665681 w 5665681"/>
              <a:gd name="connsiteY4" fmla="*/ 0 h 3271934"/>
              <a:gd name="connsiteX0" fmla="*/ 0 w 5665681"/>
              <a:gd name="connsiteY0" fmla="*/ 3271934 h 3271934"/>
              <a:gd name="connsiteX1" fmla="*/ 0 w 5665681"/>
              <a:gd name="connsiteY1" fmla="*/ 144000 h 3271934"/>
              <a:gd name="connsiteX2" fmla="*/ 144000 w 5665681"/>
              <a:gd name="connsiteY2" fmla="*/ 0 h 3271934"/>
              <a:gd name="connsiteX3" fmla="*/ 5665681 w 5665681"/>
              <a:gd name="connsiteY3" fmla="*/ 0 h 3271934"/>
            </a:gdLst>
            <a:ahLst/>
            <a:cxnLst>
              <a:cxn ang="0">
                <a:pos x="connsiteX0" y="connsiteY0"/>
              </a:cxn>
              <a:cxn ang="0">
                <a:pos x="connsiteX1" y="connsiteY1"/>
              </a:cxn>
              <a:cxn ang="0">
                <a:pos x="connsiteX2" y="connsiteY2"/>
              </a:cxn>
              <a:cxn ang="0">
                <a:pos x="connsiteX3" y="connsiteY3"/>
              </a:cxn>
            </a:cxnLst>
            <a:rect l="l" t="t" r="r" b="b"/>
            <a:pathLst>
              <a:path w="5665681" h="3271934">
                <a:moveTo>
                  <a:pt x="0" y="3271934"/>
                </a:moveTo>
                <a:lnTo>
                  <a:pt x="0" y="144000"/>
                </a:lnTo>
                <a:cubicBezTo>
                  <a:pt x="0" y="64471"/>
                  <a:pt x="64471" y="0"/>
                  <a:pt x="144000" y="0"/>
                </a:cubicBezTo>
                <a:lnTo>
                  <a:pt x="5665681" y="0"/>
                </a:lnTo>
              </a:path>
            </a:pathLst>
          </a:custGeom>
          <a:noFill/>
          <a:ln w="254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square" lIns="143924" tIns="143924" rIns="143924" bIns="143924" rtlCol="0" anchor="t">
            <a:noAutofit/>
          </a:bodyPr>
          <a:lstStyle/>
          <a:p>
            <a:pPr algn="l">
              <a:spcBef>
                <a:spcPts val="600"/>
              </a:spcBef>
              <a:spcAft>
                <a:spcPts val="600"/>
              </a:spcAft>
            </a:pPr>
            <a:endParaRPr lang="en-US" sz="1199">
              <a:solidFill>
                <a:schemeClr val="tx1"/>
              </a:solidFill>
            </a:endParaRPr>
          </a:p>
        </p:txBody>
      </p:sp>
      <p:sp>
        <p:nvSpPr>
          <p:cNvPr id="4" name="Freeform: Shape 3">
            <a:extLst>
              <a:ext uri="{FF2B5EF4-FFF2-40B4-BE49-F238E27FC236}">
                <a16:creationId xmlns:a16="http://schemas.microsoft.com/office/drawing/2014/main" id="{7E50B92E-448A-6BF9-5921-03CA5FFFC136}"/>
              </a:ext>
            </a:extLst>
          </p:cNvPr>
          <p:cNvSpPr>
            <a:spLocks/>
          </p:cNvSpPr>
          <p:nvPr userDrawn="1"/>
        </p:nvSpPr>
        <p:spPr>
          <a:xfrm>
            <a:off x="287447" y="3717253"/>
            <a:ext cx="5665681" cy="2852749"/>
          </a:xfrm>
          <a:custGeom>
            <a:avLst/>
            <a:gdLst>
              <a:gd name="connsiteX0" fmla="*/ 144000 w 5665681"/>
              <a:gd name="connsiteY0" fmla="*/ 0 h 2852749"/>
              <a:gd name="connsiteX1" fmla="*/ 5665681 w 5665681"/>
              <a:gd name="connsiteY1" fmla="*/ 0 h 2852749"/>
              <a:gd name="connsiteX2" fmla="*/ 5665681 w 5665681"/>
              <a:gd name="connsiteY2" fmla="*/ 1461460 h 2852749"/>
              <a:gd name="connsiteX3" fmla="*/ 0 w 5665681"/>
              <a:gd name="connsiteY3" fmla="*/ 2852749 h 2852749"/>
              <a:gd name="connsiteX4" fmla="*/ 0 w 5665681"/>
              <a:gd name="connsiteY4" fmla="*/ 144000 h 2852749"/>
              <a:gd name="connsiteX5" fmla="*/ 144000 w 5665681"/>
              <a:gd name="connsiteY5" fmla="*/ 0 h 2852749"/>
              <a:gd name="connsiteX0" fmla="*/ 5665681 w 5757121"/>
              <a:gd name="connsiteY0" fmla="*/ 1461460 h 2852749"/>
              <a:gd name="connsiteX1" fmla="*/ 0 w 5757121"/>
              <a:gd name="connsiteY1" fmla="*/ 2852749 h 2852749"/>
              <a:gd name="connsiteX2" fmla="*/ 0 w 5757121"/>
              <a:gd name="connsiteY2" fmla="*/ 144000 h 2852749"/>
              <a:gd name="connsiteX3" fmla="*/ 144000 w 5757121"/>
              <a:gd name="connsiteY3" fmla="*/ 0 h 2852749"/>
              <a:gd name="connsiteX4" fmla="*/ 5665681 w 5757121"/>
              <a:gd name="connsiteY4" fmla="*/ 0 h 2852749"/>
              <a:gd name="connsiteX5" fmla="*/ 5757121 w 5757121"/>
              <a:gd name="connsiteY5" fmla="*/ 1552900 h 2852749"/>
              <a:gd name="connsiteX0" fmla="*/ 5665681 w 5665681"/>
              <a:gd name="connsiteY0" fmla="*/ 1461460 h 2852749"/>
              <a:gd name="connsiteX1" fmla="*/ 0 w 5665681"/>
              <a:gd name="connsiteY1" fmla="*/ 2852749 h 2852749"/>
              <a:gd name="connsiteX2" fmla="*/ 0 w 5665681"/>
              <a:gd name="connsiteY2" fmla="*/ 144000 h 2852749"/>
              <a:gd name="connsiteX3" fmla="*/ 144000 w 5665681"/>
              <a:gd name="connsiteY3" fmla="*/ 0 h 2852749"/>
              <a:gd name="connsiteX4" fmla="*/ 5665681 w 5665681"/>
              <a:gd name="connsiteY4" fmla="*/ 0 h 2852749"/>
              <a:gd name="connsiteX0" fmla="*/ 0 w 5665681"/>
              <a:gd name="connsiteY0" fmla="*/ 2852749 h 2852749"/>
              <a:gd name="connsiteX1" fmla="*/ 0 w 5665681"/>
              <a:gd name="connsiteY1" fmla="*/ 144000 h 2852749"/>
              <a:gd name="connsiteX2" fmla="*/ 144000 w 5665681"/>
              <a:gd name="connsiteY2" fmla="*/ 0 h 2852749"/>
              <a:gd name="connsiteX3" fmla="*/ 5665681 w 5665681"/>
              <a:gd name="connsiteY3" fmla="*/ 0 h 2852749"/>
            </a:gdLst>
            <a:ahLst/>
            <a:cxnLst>
              <a:cxn ang="0">
                <a:pos x="connsiteX0" y="connsiteY0"/>
              </a:cxn>
              <a:cxn ang="0">
                <a:pos x="connsiteX1" y="connsiteY1"/>
              </a:cxn>
              <a:cxn ang="0">
                <a:pos x="connsiteX2" y="connsiteY2"/>
              </a:cxn>
              <a:cxn ang="0">
                <a:pos x="connsiteX3" y="connsiteY3"/>
              </a:cxn>
            </a:cxnLst>
            <a:rect l="l" t="t" r="r" b="b"/>
            <a:pathLst>
              <a:path w="5665681" h="2852749">
                <a:moveTo>
                  <a:pt x="0" y="2852749"/>
                </a:moveTo>
                <a:lnTo>
                  <a:pt x="0" y="144000"/>
                </a:lnTo>
                <a:cubicBezTo>
                  <a:pt x="0" y="64471"/>
                  <a:pt x="64471" y="0"/>
                  <a:pt x="144000" y="0"/>
                </a:cubicBezTo>
                <a:lnTo>
                  <a:pt x="5665681" y="0"/>
                </a:lnTo>
              </a:path>
            </a:pathLst>
          </a:custGeom>
          <a:noFill/>
          <a:ln w="254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square" lIns="143924" tIns="143924" rIns="143924" bIns="143924" rtlCol="0" anchor="t">
            <a:noAutofit/>
          </a:bodyPr>
          <a:lstStyle/>
          <a:p>
            <a:pPr algn="l">
              <a:spcBef>
                <a:spcPts val="600"/>
              </a:spcBef>
              <a:spcAft>
                <a:spcPts val="600"/>
              </a:spcAft>
            </a:pPr>
            <a:endParaRPr lang="en-US" sz="1199">
              <a:solidFill>
                <a:schemeClr val="tx1"/>
              </a:solidFill>
            </a:endParaRPr>
          </a:p>
        </p:txBody>
      </p:sp>
    </p:spTree>
    <p:extLst>
      <p:ext uri="{BB962C8B-B14F-4D97-AF65-F5344CB8AC3E}">
        <p14:creationId xmlns:p14="http://schemas.microsoft.com/office/powerpoint/2010/main" val="1214644247"/>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5_2. Cover half age image">
    <p:bg>
      <p:bgPr>
        <a:solidFill>
          <a:schemeClr val="accent3"/>
        </a:solidFill>
        <a:effectLst/>
      </p:bgPr>
    </p:bg>
    <p:spTree>
      <p:nvGrpSpPr>
        <p:cNvPr id="1" name=""/>
        <p:cNvGrpSpPr/>
        <p:nvPr/>
      </p:nvGrpSpPr>
      <p:grpSpPr>
        <a:xfrm>
          <a:off x="0" y="0"/>
          <a:ext cx="0" cy="0"/>
          <a:chOff x="0" y="0"/>
          <a:chExt cx="0" cy="0"/>
        </a:xfrm>
      </p:grpSpPr>
      <p:pic>
        <p:nvPicPr>
          <p:cNvPr id="2" name="Graphic 1">
            <a:extLst>
              <a:ext uri="{FF2B5EF4-FFF2-40B4-BE49-F238E27FC236}">
                <a16:creationId xmlns:a16="http://schemas.microsoft.com/office/drawing/2014/main" id="{F4926E21-09FC-CE4B-4B5B-7265114F288C}"/>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3263869" y="6364917"/>
            <a:ext cx="2687670" cy="219300"/>
          </a:xfrm>
          <a:prstGeom prst="rect">
            <a:avLst/>
          </a:prstGeom>
        </p:spPr>
      </p:pic>
      <p:sp>
        <p:nvSpPr>
          <p:cNvPr id="18" name="Text Placeholder 17">
            <a:extLst>
              <a:ext uri="{FF2B5EF4-FFF2-40B4-BE49-F238E27FC236}">
                <a16:creationId xmlns:a16="http://schemas.microsoft.com/office/drawing/2014/main" id="{41546011-9590-25B3-9AA1-75D6A0720D32}"/>
              </a:ext>
            </a:extLst>
          </p:cNvPr>
          <p:cNvSpPr>
            <a:spLocks noGrp="1"/>
          </p:cNvSpPr>
          <p:nvPr>
            <p:ph type="body" sz="quarter" idx="10" hasCustomPrompt="1"/>
          </p:nvPr>
        </p:nvSpPr>
        <p:spPr>
          <a:xfrm>
            <a:off x="576000" y="549276"/>
            <a:ext cx="5410200" cy="2867025"/>
          </a:xfrm>
        </p:spPr>
        <p:txBody>
          <a:bodyPr/>
          <a:lstStyle>
            <a:lvl1pPr>
              <a:defRPr>
                <a:solidFill>
                  <a:schemeClr val="tx1"/>
                </a:solidFill>
              </a:defRPr>
            </a:lvl1pPr>
            <a:lvl2pPr>
              <a:defRPr>
                <a:solidFill>
                  <a:schemeClr val="tx1"/>
                </a:solidFill>
              </a:defRPr>
            </a:lvl2pPr>
          </a:lstStyle>
          <a:p>
            <a:pPr lvl="0"/>
            <a:r>
              <a:rPr lang="en-US" dirty="0"/>
              <a:t>Title</a:t>
            </a:r>
          </a:p>
          <a:p>
            <a:pPr lvl="1"/>
            <a:r>
              <a:rPr lang="en-US" dirty="0"/>
              <a:t>Subheading</a:t>
            </a:r>
          </a:p>
        </p:txBody>
      </p:sp>
      <p:sp>
        <p:nvSpPr>
          <p:cNvPr id="20" name="Text Placeholder 19">
            <a:extLst>
              <a:ext uri="{FF2B5EF4-FFF2-40B4-BE49-F238E27FC236}">
                <a16:creationId xmlns:a16="http://schemas.microsoft.com/office/drawing/2014/main" id="{FCCF3622-A1E6-064F-BCBE-C28CEF329459}"/>
              </a:ext>
            </a:extLst>
          </p:cNvPr>
          <p:cNvSpPr>
            <a:spLocks noGrp="1"/>
          </p:cNvSpPr>
          <p:nvPr>
            <p:ph type="body" sz="quarter" idx="11" hasCustomPrompt="1"/>
          </p:nvPr>
        </p:nvSpPr>
        <p:spPr>
          <a:xfrm>
            <a:off x="576002" y="4022727"/>
            <a:ext cx="5410201" cy="735013"/>
          </a:xfrm>
        </p:spPr>
        <p:txBody>
          <a:bodyPr/>
          <a:lstStyle>
            <a:lvl1pPr>
              <a:defRPr sz="1799">
                <a:solidFill>
                  <a:schemeClr val="tx1"/>
                </a:solidFill>
                <a:latin typeface="+mn-lt"/>
              </a:defRPr>
            </a:lvl1pPr>
          </a:lstStyle>
          <a:p>
            <a:pPr lvl="0"/>
            <a:r>
              <a:rPr lang="en-US" dirty="0"/>
              <a:t>DATE / DRAFT</a:t>
            </a:r>
          </a:p>
        </p:txBody>
      </p:sp>
      <p:sp>
        <p:nvSpPr>
          <p:cNvPr id="33" name="Picture Placeholder 32">
            <a:extLst>
              <a:ext uri="{FF2B5EF4-FFF2-40B4-BE49-F238E27FC236}">
                <a16:creationId xmlns:a16="http://schemas.microsoft.com/office/drawing/2014/main" id="{485A8E1E-C4C3-121A-29AC-3FF0F4B0908E}"/>
              </a:ext>
            </a:extLst>
          </p:cNvPr>
          <p:cNvSpPr>
            <a:spLocks noGrp="1"/>
          </p:cNvSpPr>
          <p:nvPr>
            <p:ph type="pic" sz="quarter" idx="12"/>
          </p:nvPr>
        </p:nvSpPr>
        <p:spPr>
          <a:xfrm>
            <a:off x="6240463" y="1"/>
            <a:ext cx="5951537" cy="6858000"/>
          </a:xfrm>
        </p:spPr>
        <p:txBody>
          <a:bodyPr/>
          <a:lstStyle>
            <a:lvl1pPr>
              <a:defRPr sz="2399">
                <a:latin typeface="+mn-lt"/>
              </a:defRPr>
            </a:lvl1pPr>
          </a:lstStyle>
          <a:p>
            <a:r>
              <a:rPr lang="en-US"/>
              <a:t>Click icon to add picture</a:t>
            </a:r>
            <a:endParaRPr lang="en-GB" dirty="0"/>
          </a:p>
        </p:txBody>
      </p:sp>
      <p:sp>
        <p:nvSpPr>
          <p:cNvPr id="3" name="Freeform: Shape 2">
            <a:extLst>
              <a:ext uri="{FF2B5EF4-FFF2-40B4-BE49-F238E27FC236}">
                <a16:creationId xmlns:a16="http://schemas.microsoft.com/office/drawing/2014/main" id="{B34B437E-8DDC-174A-E80C-58AB962DAC19}"/>
              </a:ext>
            </a:extLst>
          </p:cNvPr>
          <p:cNvSpPr>
            <a:spLocks/>
          </p:cNvSpPr>
          <p:nvPr userDrawn="1"/>
        </p:nvSpPr>
        <p:spPr>
          <a:xfrm>
            <a:off x="287447" y="290879"/>
            <a:ext cx="5665681" cy="3271934"/>
          </a:xfrm>
          <a:custGeom>
            <a:avLst/>
            <a:gdLst>
              <a:gd name="connsiteX0" fmla="*/ 144000 w 5665681"/>
              <a:gd name="connsiteY0" fmla="*/ 0 h 3271934"/>
              <a:gd name="connsiteX1" fmla="*/ 5665681 w 5665681"/>
              <a:gd name="connsiteY1" fmla="*/ 0 h 3271934"/>
              <a:gd name="connsiteX2" fmla="*/ 5665681 w 5665681"/>
              <a:gd name="connsiteY2" fmla="*/ 1676207 h 3271934"/>
              <a:gd name="connsiteX3" fmla="*/ 0 w 5665681"/>
              <a:gd name="connsiteY3" fmla="*/ 3271934 h 3271934"/>
              <a:gd name="connsiteX4" fmla="*/ 0 w 5665681"/>
              <a:gd name="connsiteY4" fmla="*/ 144000 h 3271934"/>
              <a:gd name="connsiteX5" fmla="*/ 144000 w 5665681"/>
              <a:gd name="connsiteY5" fmla="*/ 0 h 3271934"/>
              <a:gd name="connsiteX0" fmla="*/ 5665681 w 5757121"/>
              <a:gd name="connsiteY0" fmla="*/ 1676207 h 3271934"/>
              <a:gd name="connsiteX1" fmla="*/ 0 w 5757121"/>
              <a:gd name="connsiteY1" fmla="*/ 3271934 h 3271934"/>
              <a:gd name="connsiteX2" fmla="*/ 0 w 5757121"/>
              <a:gd name="connsiteY2" fmla="*/ 144000 h 3271934"/>
              <a:gd name="connsiteX3" fmla="*/ 144000 w 5757121"/>
              <a:gd name="connsiteY3" fmla="*/ 0 h 3271934"/>
              <a:gd name="connsiteX4" fmla="*/ 5665681 w 5757121"/>
              <a:gd name="connsiteY4" fmla="*/ 0 h 3271934"/>
              <a:gd name="connsiteX5" fmla="*/ 5757121 w 5757121"/>
              <a:gd name="connsiteY5" fmla="*/ 1767647 h 3271934"/>
              <a:gd name="connsiteX0" fmla="*/ 5665681 w 5665681"/>
              <a:gd name="connsiteY0" fmla="*/ 1676207 h 3271934"/>
              <a:gd name="connsiteX1" fmla="*/ 0 w 5665681"/>
              <a:gd name="connsiteY1" fmla="*/ 3271934 h 3271934"/>
              <a:gd name="connsiteX2" fmla="*/ 0 w 5665681"/>
              <a:gd name="connsiteY2" fmla="*/ 144000 h 3271934"/>
              <a:gd name="connsiteX3" fmla="*/ 144000 w 5665681"/>
              <a:gd name="connsiteY3" fmla="*/ 0 h 3271934"/>
              <a:gd name="connsiteX4" fmla="*/ 5665681 w 5665681"/>
              <a:gd name="connsiteY4" fmla="*/ 0 h 3271934"/>
              <a:gd name="connsiteX0" fmla="*/ 0 w 5665681"/>
              <a:gd name="connsiteY0" fmla="*/ 3271934 h 3271934"/>
              <a:gd name="connsiteX1" fmla="*/ 0 w 5665681"/>
              <a:gd name="connsiteY1" fmla="*/ 144000 h 3271934"/>
              <a:gd name="connsiteX2" fmla="*/ 144000 w 5665681"/>
              <a:gd name="connsiteY2" fmla="*/ 0 h 3271934"/>
              <a:gd name="connsiteX3" fmla="*/ 5665681 w 5665681"/>
              <a:gd name="connsiteY3" fmla="*/ 0 h 3271934"/>
            </a:gdLst>
            <a:ahLst/>
            <a:cxnLst>
              <a:cxn ang="0">
                <a:pos x="connsiteX0" y="connsiteY0"/>
              </a:cxn>
              <a:cxn ang="0">
                <a:pos x="connsiteX1" y="connsiteY1"/>
              </a:cxn>
              <a:cxn ang="0">
                <a:pos x="connsiteX2" y="connsiteY2"/>
              </a:cxn>
              <a:cxn ang="0">
                <a:pos x="connsiteX3" y="connsiteY3"/>
              </a:cxn>
            </a:cxnLst>
            <a:rect l="l" t="t" r="r" b="b"/>
            <a:pathLst>
              <a:path w="5665681" h="3271934">
                <a:moveTo>
                  <a:pt x="0" y="3271934"/>
                </a:moveTo>
                <a:lnTo>
                  <a:pt x="0" y="144000"/>
                </a:lnTo>
                <a:cubicBezTo>
                  <a:pt x="0" y="64471"/>
                  <a:pt x="64471" y="0"/>
                  <a:pt x="144000" y="0"/>
                </a:cubicBezTo>
                <a:lnTo>
                  <a:pt x="5665681" y="0"/>
                </a:lnTo>
              </a:path>
            </a:pathLst>
          </a:custGeom>
          <a:noFill/>
          <a:ln w="254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square" lIns="143924" tIns="143924" rIns="143924" bIns="143924" rtlCol="0" anchor="t">
            <a:noAutofit/>
          </a:bodyPr>
          <a:lstStyle/>
          <a:p>
            <a:pPr algn="l">
              <a:spcBef>
                <a:spcPts val="600"/>
              </a:spcBef>
              <a:spcAft>
                <a:spcPts val="600"/>
              </a:spcAft>
            </a:pPr>
            <a:endParaRPr lang="en-US" sz="1199">
              <a:solidFill>
                <a:schemeClr val="tx1"/>
              </a:solidFill>
            </a:endParaRPr>
          </a:p>
        </p:txBody>
      </p:sp>
      <p:sp>
        <p:nvSpPr>
          <p:cNvPr id="4" name="Freeform: Shape 3">
            <a:extLst>
              <a:ext uri="{FF2B5EF4-FFF2-40B4-BE49-F238E27FC236}">
                <a16:creationId xmlns:a16="http://schemas.microsoft.com/office/drawing/2014/main" id="{40D5BA8C-A2E6-F11B-CB08-0C7E561EBB5E}"/>
              </a:ext>
            </a:extLst>
          </p:cNvPr>
          <p:cNvSpPr>
            <a:spLocks/>
          </p:cNvSpPr>
          <p:nvPr userDrawn="1"/>
        </p:nvSpPr>
        <p:spPr>
          <a:xfrm>
            <a:off x="287447" y="3717253"/>
            <a:ext cx="5665681" cy="2852749"/>
          </a:xfrm>
          <a:custGeom>
            <a:avLst/>
            <a:gdLst>
              <a:gd name="connsiteX0" fmla="*/ 144000 w 5665681"/>
              <a:gd name="connsiteY0" fmla="*/ 0 h 2852749"/>
              <a:gd name="connsiteX1" fmla="*/ 5665681 w 5665681"/>
              <a:gd name="connsiteY1" fmla="*/ 0 h 2852749"/>
              <a:gd name="connsiteX2" fmla="*/ 5665681 w 5665681"/>
              <a:gd name="connsiteY2" fmla="*/ 1461460 h 2852749"/>
              <a:gd name="connsiteX3" fmla="*/ 0 w 5665681"/>
              <a:gd name="connsiteY3" fmla="*/ 2852749 h 2852749"/>
              <a:gd name="connsiteX4" fmla="*/ 0 w 5665681"/>
              <a:gd name="connsiteY4" fmla="*/ 144000 h 2852749"/>
              <a:gd name="connsiteX5" fmla="*/ 144000 w 5665681"/>
              <a:gd name="connsiteY5" fmla="*/ 0 h 2852749"/>
              <a:gd name="connsiteX0" fmla="*/ 5665681 w 5757121"/>
              <a:gd name="connsiteY0" fmla="*/ 1461460 h 2852749"/>
              <a:gd name="connsiteX1" fmla="*/ 0 w 5757121"/>
              <a:gd name="connsiteY1" fmla="*/ 2852749 h 2852749"/>
              <a:gd name="connsiteX2" fmla="*/ 0 w 5757121"/>
              <a:gd name="connsiteY2" fmla="*/ 144000 h 2852749"/>
              <a:gd name="connsiteX3" fmla="*/ 144000 w 5757121"/>
              <a:gd name="connsiteY3" fmla="*/ 0 h 2852749"/>
              <a:gd name="connsiteX4" fmla="*/ 5665681 w 5757121"/>
              <a:gd name="connsiteY4" fmla="*/ 0 h 2852749"/>
              <a:gd name="connsiteX5" fmla="*/ 5757121 w 5757121"/>
              <a:gd name="connsiteY5" fmla="*/ 1552900 h 2852749"/>
              <a:gd name="connsiteX0" fmla="*/ 5665681 w 5665681"/>
              <a:gd name="connsiteY0" fmla="*/ 1461460 h 2852749"/>
              <a:gd name="connsiteX1" fmla="*/ 0 w 5665681"/>
              <a:gd name="connsiteY1" fmla="*/ 2852749 h 2852749"/>
              <a:gd name="connsiteX2" fmla="*/ 0 w 5665681"/>
              <a:gd name="connsiteY2" fmla="*/ 144000 h 2852749"/>
              <a:gd name="connsiteX3" fmla="*/ 144000 w 5665681"/>
              <a:gd name="connsiteY3" fmla="*/ 0 h 2852749"/>
              <a:gd name="connsiteX4" fmla="*/ 5665681 w 5665681"/>
              <a:gd name="connsiteY4" fmla="*/ 0 h 2852749"/>
              <a:gd name="connsiteX0" fmla="*/ 0 w 5665681"/>
              <a:gd name="connsiteY0" fmla="*/ 2852749 h 2852749"/>
              <a:gd name="connsiteX1" fmla="*/ 0 w 5665681"/>
              <a:gd name="connsiteY1" fmla="*/ 144000 h 2852749"/>
              <a:gd name="connsiteX2" fmla="*/ 144000 w 5665681"/>
              <a:gd name="connsiteY2" fmla="*/ 0 h 2852749"/>
              <a:gd name="connsiteX3" fmla="*/ 5665681 w 5665681"/>
              <a:gd name="connsiteY3" fmla="*/ 0 h 2852749"/>
            </a:gdLst>
            <a:ahLst/>
            <a:cxnLst>
              <a:cxn ang="0">
                <a:pos x="connsiteX0" y="connsiteY0"/>
              </a:cxn>
              <a:cxn ang="0">
                <a:pos x="connsiteX1" y="connsiteY1"/>
              </a:cxn>
              <a:cxn ang="0">
                <a:pos x="connsiteX2" y="connsiteY2"/>
              </a:cxn>
              <a:cxn ang="0">
                <a:pos x="connsiteX3" y="connsiteY3"/>
              </a:cxn>
            </a:cxnLst>
            <a:rect l="l" t="t" r="r" b="b"/>
            <a:pathLst>
              <a:path w="5665681" h="2852749">
                <a:moveTo>
                  <a:pt x="0" y="2852749"/>
                </a:moveTo>
                <a:lnTo>
                  <a:pt x="0" y="144000"/>
                </a:lnTo>
                <a:cubicBezTo>
                  <a:pt x="0" y="64471"/>
                  <a:pt x="64471" y="0"/>
                  <a:pt x="144000" y="0"/>
                </a:cubicBezTo>
                <a:lnTo>
                  <a:pt x="5665681" y="0"/>
                </a:lnTo>
              </a:path>
            </a:pathLst>
          </a:custGeom>
          <a:noFill/>
          <a:ln w="254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square" lIns="143924" tIns="143924" rIns="143924" bIns="143924" rtlCol="0" anchor="t">
            <a:noAutofit/>
          </a:bodyPr>
          <a:lstStyle/>
          <a:p>
            <a:pPr algn="l">
              <a:spcBef>
                <a:spcPts val="600"/>
              </a:spcBef>
              <a:spcAft>
                <a:spcPts val="600"/>
              </a:spcAft>
            </a:pPr>
            <a:endParaRPr lang="en-US" sz="1199">
              <a:solidFill>
                <a:schemeClr val="tx1"/>
              </a:solidFill>
            </a:endParaRPr>
          </a:p>
        </p:txBody>
      </p:sp>
    </p:spTree>
    <p:extLst>
      <p:ext uri="{BB962C8B-B14F-4D97-AF65-F5344CB8AC3E}">
        <p14:creationId xmlns:p14="http://schemas.microsoft.com/office/powerpoint/2010/main" val="4177173725"/>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6_2. Cover half age image">
    <p:bg>
      <p:bgPr>
        <a:solidFill>
          <a:schemeClr val="accent4"/>
        </a:solidFill>
        <a:effectLst/>
      </p:bgPr>
    </p:bg>
    <p:spTree>
      <p:nvGrpSpPr>
        <p:cNvPr id="1" name=""/>
        <p:cNvGrpSpPr/>
        <p:nvPr/>
      </p:nvGrpSpPr>
      <p:grpSpPr>
        <a:xfrm>
          <a:off x="0" y="0"/>
          <a:ext cx="0" cy="0"/>
          <a:chOff x="0" y="0"/>
          <a:chExt cx="0" cy="0"/>
        </a:xfrm>
      </p:grpSpPr>
      <p:pic>
        <p:nvPicPr>
          <p:cNvPr id="2" name="Graphic 1">
            <a:extLst>
              <a:ext uri="{FF2B5EF4-FFF2-40B4-BE49-F238E27FC236}">
                <a16:creationId xmlns:a16="http://schemas.microsoft.com/office/drawing/2014/main" id="{F4926E21-09FC-CE4B-4B5B-7265114F288C}"/>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3263869" y="6364917"/>
            <a:ext cx="2687670" cy="219300"/>
          </a:xfrm>
          <a:prstGeom prst="rect">
            <a:avLst/>
          </a:prstGeom>
        </p:spPr>
      </p:pic>
      <p:sp>
        <p:nvSpPr>
          <p:cNvPr id="18" name="Text Placeholder 17">
            <a:extLst>
              <a:ext uri="{FF2B5EF4-FFF2-40B4-BE49-F238E27FC236}">
                <a16:creationId xmlns:a16="http://schemas.microsoft.com/office/drawing/2014/main" id="{41546011-9590-25B3-9AA1-75D6A0720D32}"/>
              </a:ext>
            </a:extLst>
          </p:cNvPr>
          <p:cNvSpPr>
            <a:spLocks noGrp="1"/>
          </p:cNvSpPr>
          <p:nvPr>
            <p:ph type="body" sz="quarter" idx="10" hasCustomPrompt="1"/>
          </p:nvPr>
        </p:nvSpPr>
        <p:spPr>
          <a:xfrm>
            <a:off x="576000" y="549276"/>
            <a:ext cx="5410200" cy="2867025"/>
          </a:xfrm>
        </p:spPr>
        <p:txBody>
          <a:bodyPr/>
          <a:lstStyle>
            <a:lvl1pPr>
              <a:defRPr>
                <a:solidFill>
                  <a:schemeClr val="tx1"/>
                </a:solidFill>
              </a:defRPr>
            </a:lvl1pPr>
            <a:lvl2pPr>
              <a:defRPr>
                <a:solidFill>
                  <a:schemeClr val="tx1"/>
                </a:solidFill>
              </a:defRPr>
            </a:lvl2pPr>
          </a:lstStyle>
          <a:p>
            <a:pPr lvl="0"/>
            <a:r>
              <a:rPr lang="en-US" dirty="0"/>
              <a:t>Title</a:t>
            </a:r>
          </a:p>
          <a:p>
            <a:pPr lvl="1"/>
            <a:r>
              <a:rPr lang="en-US" dirty="0"/>
              <a:t>Subheading</a:t>
            </a:r>
          </a:p>
        </p:txBody>
      </p:sp>
      <p:sp>
        <p:nvSpPr>
          <p:cNvPr id="20" name="Text Placeholder 19">
            <a:extLst>
              <a:ext uri="{FF2B5EF4-FFF2-40B4-BE49-F238E27FC236}">
                <a16:creationId xmlns:a16="http://schemas.microsoft.com/office/drawing/2014/main" id="{FCCF3622-A1E6-064F-BCBE-C28CEF329459}"/>
              </a:ext>
            </a:extLst>
          </p:cNvPr>
          <p:cNvSpPr>
            <a:spLocks noGrp="1"/>
          </p:cNvSpPr>
          <p:nvPr>
            <p:ph type="body" sz="quarter" idx="11" hasCustomPrompt="1"/>
          </p:nvPr>
        </p:nvSpPr>
        <p:spPr>
          <a:xfrm>
            <a:off x="576002" y="4022727"/>
            <a:ext cx="5410201" cy="735013"/>
          </a:xfrm>
        </p:spPr>
        <p:txBody>
          <a:bodyPr/>
          <a:lstStyle>
            <a:lvl1pPr>
              <a:defRPr sz="1799">
                <a:solidFill>
                  <a:schemeClr val="tx1"/>
                </a:solidFill>
                <a:latin typeface="+mn-lt"/>
              </a:defRPr>
            </a:lvl1pPr>
          </a:lstStyle>
          <a:p>
            <a:pPr lvl="0"/>
            <a:r>
              <a:rPr lang="en-US" dirty="0"/>
              <a:t>DATE / DRAFT</a:t>
            </a:r>
          </a:p>
        </p:txBody>
      </p:sp>
      <p:sp>
        <p:nvSpPr>
          <p:cNvPr id="33" name="Picture Placeholder 32">
            <a:extLst>
              <a:ext uri="{FF2B5EF4-FFF2-40B4-BE49-F238E27FC236}">
                <a16:creationId xmlns:a16="http://schemas.microsoft.com/office/drawing/2014/main" id="{485A8E1E-C4C3-121A-29AC-3FF0F4B0908E}"/>
              </a:ext>
            </a:extLst>
          </p:cNvPr>
          <p:cNvSpPr>
            <a:spLocks noGrp="1"/>
          </p:cNvSpPr>
          <p:nvPr>
            <p:ph type="pic" sz="quarter" idx="12"/>
          </p:nvPr>
        </p:nvSpPr>
        <p:spPr>
          <a:xfrm>
            <a:off x="6240463" y="1"/>
            <a:ext cx="5951537" cy="6858000"/>
          </a:xfrm>
        </p:spPr>
        <p:txBody>
          <a:bodyPr/>
          <a:lstStyle>
            <a:lvl1pPr>
              <a:defRPr sz="2399">
                <a:latin typeface="+mn-lt"/>
              </a:defRPr>
            </a:lvl1pPr>
          </a:lstStyle>
          <a:p>
            <a:r>
              <a:rPr lang="en-US"/>
              <a:t>Click icon to add picture</a:t>
            </a:r>
            <a:endParaRPr lang="en-GB" dirty="0"/>
          </a:p>
        </p:txBody>
      </p:sp>
      <p:sp>
        <p:nvSpPr>
          <p:cNvPr id="3" name="Freeform: Shape 2">
            <a:extLst>
              <a:ext uri="{FF2B5EF4-FFF2-40B4-BE49-F238E27FC236}">
                <a16:creationId xmlns:a16="http://schemas.microsoft.com/office/drawing/2014/main" id="{8817D686-348B-CE02-E929-1078D4A8EFEF}"/>
              </a:ext>
            </a:extLst>
          </p:cNvPr>
          <p:cNvSpPr>
            <a:spLocks/>
          </p:cNvSpPr>
          <p:nvPr userDrawn="1"/>
        </p:nvSpPr>
        <p:spPr>
          <a:xfrm>
            <a:off x="287447" y="290879"/>
            <a:ext cx="5665681" cy="3271934"/>
          </a:xfrm>
          <a:custGeom>
            <a:avLst/>
            <a:gdLst>
              <a:gd name="connsiteX0" fmla="*/ 144000 w 5665681"/>
              <a:gd name="connsiteY0" fmla="*/ 0 h 3271934"/>
              <a:gd name="connsiteX1" fmla="*/ 5665681 w 5665681"/>
              <a:gd name="connsiteY1" fmla="*/ 0 h 3271934"/>
              <a:gd name="connsiteX2" fmla="*/ 5665681 w 5665681"/>
              <a:gd name="connsiteY2" fmla="*/ 1676207 h 3271934"/>
              <a:gd name="connsiteX3" fmla="*/ 0 w 5665681"/>
              <a:gd name="connsiteY3" fmla="*/ 3271934 h 3271934"/>
              <a:gd name="connsiteX4" fmla="*/ 0 w 5665681"/>
              <a:gd name="connsiteY4" fmla="*/ 144000 h 3271934"/>
              <a:gd name="connsiteX5" fmla="*/ 144000 w 5665681"/>
              <a:gd name="connsiteY5" fmla="*/ 0 h 3271934"/>
              <a:gd name="connsiteX0" fmla="*/ 5665681 w 5757121"/>
              <a:gd name="connsiteY0" fmla="*/ 1676207 h 3271934"/>
              <a:gd name="connsiteX1" fmla="*/ 0 w 5757121"/>
              <a:gd name="connsiteY1" fmla="*/ 3271934 h 3271934"/>
              <a:gd name="connsiteX2" fmla="*/ 0 w 5757121"/>
              <a:gd name="connsiteY2" fmla="*/ 144000 h 3271934"/>
              <a:gd name="connsiteX3" fmla="*/ 144000 w 5757121"/>
              <a:gd name="connsiteY3" fmla="*/ 0 h 3271934"/>
              <a:gd name="connsiteX4" fmla="*/ 5665681 w 5757121"/>
              <a:gd name="connsiteY4" fmla="*/ 0 h 3271934"/>
              <a:gd name="connsiteX5" fmla="*/ 5757121 w 5757121"/>
              <a:gd name="connsiteY5" fmla="*/ 1767647 h 3271934"/>
              <a:gd name="connsiteX0" fmla="*/ 5665681 w 5665681"/>
              <a:gd name="connsiteY0" fmla="*/ 1676207 h 3271934"/>
              <a:gd name="connsiteX1" fmla="*/ 0 w 5665681"/>
              <a:gd name="connsiteY1" fmla="*/ 3271934 h 3271934"/>
              <a:gd name="connsiteX2" fmla="*/ 0 w 5665681"/>
              <a:gd name="connsiteY2" fmla="*/ 144000 h 3271934"/>
              <a:gd name="connsiteX3" fmla="*/ 144000 w 5665681"/>
              <a:gd name="connsiteY3" fmla="*/ 0 h 3271934"/>
              <a:gd name="connsiteX4" fmla="*/ 5665681 w 5665681"/>
              <a:gd name="connsiteY4" fmla="*/ 0 h 3271934"/>
              <a:gd name="connsiteX0" fmla="*/ 0 w 5665681"/>
              <a:gd name="connsiteY0" fmla="*/ 3271934 h 3271934"/>
              <a:gd name="connsiteX1" fmla="*/ 0 w 5665681"/>
              <a:gd name="connsiteY1" fmla="*/ 144000 h 3271934"/>
              <a:gd name="connsiteX2" fmla="*/ 144000 w 5665681"/>
              <a:gd name="connsiteY2" fmla="*/ 0 h 3271934"/>
              <a:gd name="connsiteX3" fmla="*/ 5665681 w 5665681"/>
              <a:gd name="connsiteY3" fmla="*/ 0 h 3271934"/>
            </a:gdLst>
            <a:ahLst/>
            <a:cxnLst>
              <a:cxn ang="0">
                <a:pos x="connsiteX0" y="connsiteY0"/>
              </a:cxn>
              <a:cxn ang="0">
                <a:pos x="connsiteX1" y="connsiteY1"/>
              </a:cxn>
              <a:cxn ang="0">
                <a:pos x="connsiteX2" y="connsiteY2"/>
              </a:cxn>
              <a:cxn ang="0">
                <a:pos x="connsiteX3" y="connsiteY3"/>
              </a:cxn>
            </a:cxnLst>
            <a:rect l="l" t="t" r="r" b="b"/>
            <a:pathLst>
              <a:path w="5665681" h="3271934">
                <a:moveTo>
                  <a:pt x="0" y="3271934"/>
                </a:moveTo>
                <a:lnTo>
                  <a:pt x="0" y="144000"/>
                </a:lnTo>
                <a:cubicBezTo>
                  <a:pt x="0" y="64471"/>
                  <a:pt x="64471" y="0"/>
                  <a:pt x="144000" y="0"/>
                </a:cubicBezTo>
                <a:lnTo>
                  <a:pt x="5665681" y="0"/>
                </a:lnTo>
              </a:path>
            </a:pathLst>
          </a:custGeom>
          <a:noFill/>
          <a:ln w="254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square" lIns="143924" tIns="143924" rIns="143924" bIns="143924" rtlCol="0" anchor="t">
            <a:noAutofit/>
          </a:bodyPr>
          <a:lstStyle/>
          <a:p>
            <a:pPr algn="l">
              <a:spcBef>
                <a:spcPts val="600"/>
              </a:spcBef>
              <a:spcAft>
                <a:spcPts val="600"/>
              </a:spcAft>
            </a:pPr>
            <a:endParaRPr lang="en-US" sz="1199">
              <a:solidFill>
                <a:schemeClr val="tx1"/>
              </a:solidFill>
            </a:endParaRPr>
          </a:p>
        </p:txBody>
      </p:sp>
      <p:sp>
        <p:nvSpPr>
          <p:cNvPr id="4" name="Freeform: Shape 3">
            <a:extLst>
              <a:ext uri="{FF2B5EF4-FFF2-40B4-BE49-F238E27FC236}">
                <a16:creationId xmlns:a16="http://schemas.microsoft.com/office/drawing/2014/main" id="{33CC94D9-0583-03B5-4199-866E298143F0}"/>
              </a:ext>
            </a:extLst>
          </p:cNvPr>
          <p:cNvSpPr>
            <a:spLocks/>
          </p:cNvSpPr>
          <p:nvPr userDrawn="1"/>
        </p:nvSpPr>
        <p:spPr>
          <a:xfrm>
            <a:off x="287447" y="3717253"/>
            <a:ext cx="5665681" cy="2852749"/>
          </a:xfrm>
          <a:custGeom>
            <a:avLst/>
            <a:gdLst>
              <a:gd name="connsiteX0" fmla="*/ 144000 w 5665681"/>
              <a:gd name="connsiteY0" fmla="*/ 0 h 2852749"/>
              <a:gd name="connsiteX1" fmla="*/ 5665681 w 5665681"/>
              <a:gd name="connsiteY1" fmla="*/ 0 h 2852749"/>
              <a:gd name="connsiteX2" fmla="*/ 5665681 w 5665681"/>
              <a:gd name="connsiteY2" fmla="*/ 1461460 h 2852749"/>
              <a:gd name="connsiteX3" fmla="*/ 0 w 5665681"/>
              <a:gd name="connsiteY3" fmla="*/ 2852749 h 2852749"/>
              <a:gd name="connsiteX4" fmla="*/ 0 w 5665681"/>
              <a:gd name="connsiteY4" fmla="*/ 144000 h 2852749"/>
              <a:gd name="connsiteX5" fmla="*/ 144000 w 5665681"/>
              <a:gd name="connsiteY5" fmla="*/ 0 h 2852749"/>
              <a:gd name="connsiteX0" fmla="*/ 5665681 w 5757121"/>
              <a:gd name="connsiteY0" fmla="*/ 1461460 h 2852749"/>
              <a:gd name="connsiteX1" fmla="*/ 0 w 5757121"/>
              <a:gd name="connsiteY1" fmla="*/ 2852749 h 2852749"/>
              <a:gd name="connsiteX2" fmla="*/ 0 w 5757121"/>
              <a:gd name="connsiteY2" fmla="*/ 144000 h 2852749"/>
              <a:gd name="connsiteX3" fmla="*/ 144000 w 5757121"/>
              <a:gd name="connsiteY3" fmla="*/ 0 h 2852749"/>
              <a:gd name="connsiteX4" fmla="*/ 5665681 w 5757121"/>
              <a:gd name="connsiteY4" fmla="*/ 0 h 2852749"/>
              <a:gd name="connsiteX5" fmla="*/ 5757121 w 5757121"/>
              <a:gd name="connsiteY5" fmla="*/ 1552900 h 2852749"/>
              <a:gd name="connsiteX0" fmla="*/ 5665681 w 5665681"/>
              <a:gd name="connsiteY0" fmla="*/ 1461460 h 2852749"/>
              <a:gd name="connsiteX1" fmla="*/ 0 w 5665681"/>
              <a:gd name="connsiteY1" fmla="*/ 2852749 h 2852749"/>
              <a:gd name="connsiteX2" fmla="*/ 0 w 5665681"/>
              <a:gd name="connsiteY2" fmla="*/ 144000 h 2852749"/>
              <a:gd name="connsiteX3" fmla="*/ 144000 w 5665681"/>
              <a:gd name="connsiteY3" fmla="*/ 0 h 2852749"/>
              <a:gd name="connsiteX4" fmla="*/ 5665681 w 5665681"/>
              <a:gd name="connsiteY4" fmla="*/ 0 h 2852749"/>
              <a:gd name="connsiteX0" fmla="*/ 0 w 5665681"/>
              <a:gd name="connsiteY0" fmla="*/ 2852749 h 2852749"/>
              <a:gd name="connsiteX1" fmla="*/ 0 w 5665681"/>
              <a:gd name="connsiteY1" fmla="*/ 144000 h 2852749"/>
              <a:gd name="connsiteX2" fmla="*/ 144000 w 5665681"/>
              <a:gd name="connsiteY2" fmla="*/ 0 h 2852749"/>
              <a:gd name="connsiteX3" fmla="*/ 5665681 w 5665681"/>
              <a:gd name="connsiteY3" fmla="*/ 0 h 2852749"/>
            </a:gdLst>
            <a:ahLst/>
            <a:cxnLst>
              <a:cxn ang="0">
                <a:pos x="connsiteX0" y="connsiteY0"/>
              </a:cxn>
              <a:cxn ang="0">
                <a:pos x="connsiteX1" y="connsiteY1"/>
              </a:cxn>
              <a:cxn ang="0">
                <a:pos x="connsiteX2" y="connsiteY2"/>
              </a:cxn>
              <a:cxn ang="0">
                <a:pos x="connsiteX3" y="connsiteY3"/>
              </a:cxn>
            </a:cxnLst>
            <a:rect l="l" t="t" r="r" b="b"/>
            <a:pathLst>
              <a:path w="5665681" h="2852749">
                <a:moveTo>
                  <a:pt x="0" y="2852749"/>
                </a:moveTo>
                <a:lnTo>
                  <a:pt x="0" y="144000"/>
                </a:lnTo>
                <a:cubicBezTo>
                  <a:pt x="0" y="64471"/>
                  <a:pt x="64471" y="0"/>
                  <a:pt x="144000" y="0"/>
                </a:cubicBezTo>
                <a:lnTo>
                  <a:pt x="5665681" y="0"/>
                </a:lnTo>
              </a:path>
            </a:pathLst>
          </a:custGeom>
          <a:noFill/>
          <a:ln w="254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square" lIns="143924" tIns="143924" rIns="143924" bIns="143924" rtlCol="0" anchor="t">
            <a:noAutofit/>
          </a:bodyPr>
          <a:lstStyle/>
          <a:p>
            <a:pPr algn="l">
              <a:spcBef>
                <a:spcPts val="600"/>
              </a:spcBef>
              <a:spcAft>
                <a:spcPts val="600"/>
              </a:spcAft>
            </a:pPr>
            <a:endParaRPr lang="en-US" sz="1199">
              <a:solidFill>
                <a:schemeClr val="tx1"/>
              </a:solidFill>
            </a:endParaRPr>
          </a:p>
        </p:txBody>
      </p:sp>
    </p:spTree>
    <p:extLst>
      <p:ext uri="{BB962C8B-B14F-4D97-AF65-F5344CB8AC3E}">
        <p14:creationId xmlns:p14="http://schemas.microsoft.com/office/powerpoint/2010/main" val="3748461216"/>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7_2. Cover half age image">
    <p:bg>
      <p:bgPr>
        <a:solidFill>
          <a:schemeClr val="accent5"/>
        </a:solidFill>
        <a:effectLst/>
      </p:bgPr>
    </p:bg>
    <p:spTree>
      <p:nvGrpSpPr>
        <p:cNvPr id="1" name=""/>
        <p:cNvGrpSpPr/>
        <p:nvPr/>
      </p:nvGrpSpPr>
      <p:grpSpPr>
        <a:xfrm>
          <a:off x="0" y="0"/>
          <a:ext cx="0" cy="0"/>
          <a:chOff x="0" y="0"/>
          <a:chExt cx="0" cy="0"/>
        </a:xfrm>
      </p:grpSpPr>
      <p:pic>
        <p:nvPicPr>
          <p:cNvPr id="2" name="Graphic 1">
            <a:extLst>
              <a:ext uri="{FF2B5EF4-FFF2-40B4-BE49-F238E27FC236}">
                <a16:creationId xmlns:a16="http://schemas.microsoft.com/office/drawing/2014/main" id="{F4926E21-09FC-CE4B-4B5B-7265114F288C}"/>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3263869" y="6364917"/>
            <a:ext cx="2687670" cy="219300"/>
          </a:xfrm>
          <a:prstGeom prst="rect">
            <a:avLst/>
          </a:prstGeom>
        </p:spPr>
      </p:pic>
      <p:sp>
        <p:nvSpPr>
          <p:cNvPr id="18" name="Text Placeholder 17">
            <a:extLst>
              <a:ext uri="{FF2B5EF4-FFF2-40B4-BE49-F238E27FC236}">
                <a16:creationId xmlns:a16="http://schemas.microsoft.com/office/drawing/2014/main" id="{41546011-9590-25B3-9AA1-75D6A0720D32}"/>
              </a:ext>
            </a:extLst>
          </p:cNvPr>
          <p:cNvSpPr>
            <a:spLocks noGrp="1"/>
          </p:cNvSpPr>
          <p:nvPr>
            <p:ph type="body" sz="quarter" idx="10" hasCustomPrompt="1"/>
          </p:nvPr>
        </p:nvSpPr>
        <p:spPr>
          <a:xfrm>
            <a:off x="576000" y="549276"/>
            <a:ext cx="5410200" cy="2867025"/>
          </a:xfrm>
        </p:spPr>
        <p:txBody>
          <a:bodyPr/>
          <a:lstStyle>
            <a:lvl1pPr>
              <a:defRPr>
                <a:solidFill>
                  <a:schemeClr val="tx1"/>
                </a:solidFill>
              </a:defRPr>
            </a:lvl1pPr>
            <a:lvl2pPr>
              <a:defRPr>
                <a:solidFill>
                  <a:schemeClr val="tx1"/>
                </a:solidFill>
              </a:defRPr>
            </a:lvl2pPr>
          </a:lstStyle>
          <a:p>
            <a:pPr lvl="0"/>
            <a:r>
              <a:rPr lang="en-US" dirty="0"/>
              <a:t>Title</a:t>
            </a:r>
          </a:p>
          <a:p>
            <a:pPr lvl="1"/>
            <a:r>
              <a:rPr lang="en-US" dirty="0"/>
              <a:t>Subheading</a:t>
            </a:r>
          </a:p>
        </p:txBody>
      </p:sp>
      <p:sp>
        <p:nvSpPr>
          <p:cNvPr id="20" name="Text Placeholder 19">
            <a:extLst>
              <a:ext uri="{FF2B5EF4-FFF2-40B4-BE49-F238E27FC236}">
                <a16:creationId xmlns:a16="http://schemas.microsoft.com/office/drawing/2014/main" id="{FCCF3622-A1E6-064F-BCBE-C28CEF329459}"/>
              </a:ext>
            </a:extLst>
          </p:cNvPr>
          <p:cNvSpPr>
            <a:spLocks noGrp="1"/>
          </p:cNvSpPr>
          <p:nvPr>
            <p:ph type="body" sz="quarter" idx="11" hasCustomPrompt="1"/>
          </p:nvPr>
        </p:nvSpPr>
        <p:spPr>
          <a:xfrm>
            <a:off x="576002" y="4022727"/>
            <a:ext cx="5410201" cy="735013"/>
          </a:xfrm>
        </p:spPr>
        <p:txBody>
          <a:bodyPr/>
          <a:lstStyle>
            <a:lvl1pPr>
              <a:defRPr sz="1799">
                <a:solidFill>
                  <a:schemeClr val="tx1"/>
                </a:solidFill>
                <a:latin typeface="+mn-lt"/>
              </a:defRPr>
            </a:lvl1pPr>
          </a:lstStyle>
          <a:p>
            <a:pPr lvl="0"/>
            <a:r>
              <a:rPr lang="en-US" dirty="0"/>
              <a:t>DATE / DRAFT</a:t>
            </a:r>
          </a:p>
        </p:txBody>
      </p:sp>
      <p:sp>
        <p:nvSpPr>
          <p:cNvPr id="33" name="Picture Placeholder 32">
            <a:extLst>
              <a:ext uri="{FF2B5EF4-FFF2-40B4-BE49-F238E27FC236}">
                <a16:creationId xmlns:a16="http://schemas.microsoft.com/office/drawing/2014/main" id="{485A8E1E-C4C3-121A-29AC-3FF0F4B0908E}"/>
              </a:ext>
            </a:extLst>
          </p:cNvPr>
          <p:cNvSpPr>
            <a:spLocks noGrp="1"/>
          </p:cNvSpPr>
          <p:nvPr>
            <p:ph type="pic" sz="quarter" idx="12"/>
          </p:nvPr>
        </p:nvSpPr>
        <p:spPr>
          <a:xfrm>
            <a:off x="6240463" y="1"/>
            <a:ext cx="5951537" cy="6858000"/>
          </a:xfrm>
        </p:spPr>
        <p:txBody>
          <a:bodyPr/>
          <a:lstStyle>
            <a:lvl1pPr>
              <a:defRPr sz="2399">
                <a:latin typeface="+mn-lt"/>
              </a:defRPr>
            </a:lvl1pPr>
          </a:lstStyle>
          <a:p>
            <a:r>
              <a:rPr lang="en-US"/>
              <a:t>Click icon to add picture</a:t>
            </a:r>
            <a:endParaRPr lang="en-GB" dirty="0"/>
          </a:p>
        </p:txBody>
      </p:sp>
      <p:sp>
        <p:nvSpPr>
          <p:cNvPr id="3" name="Freeform: Shape 2">
            <a:extLst>
              <a:ext uri="{FF2B5EF4-FFF2-40B4-BE49-F238E27FC236}">
                <a16:creationId xmlns:a16="http://schemas.microsoft.com/office/drawing/2014/main" id="{6DED20FB-E397-4959-81DF-1C14EAAC84D8}"/>
              </a:ext>
            </a:extLst>
          </p:cNvPr>
          <p:cNvSpPr>
            <a:spLocks/>
          </p:cNvSpPr>
          <p:nvPr userDrawn="1"/>
        </p:nvSpPr>
        <p:spPr>
          <a:xfrm>
            <a:off x="287447" y="290879"/>
            <a:ext cx="5665681" cy="3271934"/>
          </a:xfrm>
          <a:custGeom>
            <a:avLst/>
            <a:gdLst>
              <a:gd name="connsiteX0" fmla="*/ 144000 w 5665681"/>
              <a:gd name="connsiteY0" fmla="*/ 0 h 3271934"/>
              <a:gd name="connsiteX1" fmla="*/ 5665681 w 5665681"/>
              <a:gd name="connsiteY1" fmla="*/ 0 h 3271934"/>
              <a:gd name="connsiteX2" fmla="*/ 5665681 w 5665681"/>
              <a:gd name="connsiteY2" fmla="*/ 1676207 h 3271934"/>
              <a:gd name="connsiteX3" fmla="*/ 0 w 5665681"/>
              <a:gd name="connsiteY3" fmla="*/ 3271934 h 3271934"/>
              <a:gd name="connsiteX4" fmla="*/ 0 w 5665681"/>
              <a:gd name="connsiteY4" fmla="*/ 144000 h 3271934"/>
              <a:gd name="connsiteX5" fmla="*/ 144000 w 5665681"/>
              <a:gd name="connsiteY5" fmla="*/ 0 h 3271934"/>
              <a:gd name="connsiteX0" fmla="*/ 5665681 w 5757121"/>
              <a:gd name="connsiteY0" fmla="*/ 1676207 h 3271934"/>
              <a:gd name="connsiteX1" fmla="*/ 0 w 5757121"/>
              <a:gd name="connsiteY1" fmla="*/ 3271934 h 3271934"/>
              <a:gd name="connsiteX2" fmla="*/ 0 w 5757121"/>
              <a:gd name="connsiteY2" fmla="*/ 144000 h 3271934"/>
              <a:gd name="connsiteX3" fmla="*/ 144000 w 5757121"/>
              <a:gd name="connsiteY3" fmla="*/ 0 h 3271934"/>
              <a:gd name="connsiteX4" fmla="*/ 5665681 w 5757121"/>
              <a:gd name="connsiteY4" fmla="*/ 0 h 3271934"/>
              <a:gd name="connsiteX5" fmla="*/ 5757121 w 5757121"/>
              <a:gd name="connsiteY5" fmla="*/ 1767647 h 3271934"/>
              <a:gd name="connsiteX0" fmla="*/ 5665681 w 5665681"/>
              <a:gd name="connsiteY0" fmla="*/ 1676207 h 3271934"/>
              <a:gd name="connsiteX1" fmla="*/ 0 w 5665681"/>
              <a:gd name="connsiteY1" fmla="*/ 3271934 h 3271934"/>
              <a:gd name="connsiteX2" fmla="*/ 0 w 5665681"/>
              <a:gd name="connsiteY2" fmla="*/ 144000 h 3271934"/>
              <a:gd name="connsiteX3" fmla="*/ 144000 w 5665681"/>
              <a:gd name="connsiteY3" fmla="*/ 0 h 3271934"/>
              <a:gd name="connsiteX4" fmla="*/ 5665681 w 5665681"/>
              <a:gd name="connsiteY4" fmla="*/ 0 h 3271934"/>
              <a:gd name="connsiteX0" fmla="*/ 0 w 5665681"/>
              <a:gd name="connsiteY0" fmla="*/ 3271934 h 3271934"/>
              <a:gd name="connsiteX1" fmla="*/ 0 w 5665681"/>
              <a:gd name="connsiteY1" fmla="*/ 144000 h 3271934"/>
              <a:gd name="connsiteX2" fmla="*/ 144000 w 5665681"/>
              <a:gd name="connsiteY2" fmla="*/ 0 h 3271934"/>
              <a:gd name="connsiteX3" fmla="*/ 5665681 w 5665681"/>
              <a:gd name="connsiteY3" fmla="*/ 0 h 3271934"/>
            </a:gdLst>
            <a:ahLst/>
            <a:cxnLst>
              <a:cxn ang="0">
                <a:pos x="connsiteX0" y="connsiteY0"/>
              </a:cxn>
              <a:cxn ang="0">
                <a:pos x="connsiteX1" y="connsiteY1"/>
              </a:cxn>
              <a:cxn ang="0">
                <a:pos x="connsiteX2" y="connsiteY2"/>
              </a:cxn>
              <a:cxn ang="0">
                <a:pos x="connsiteX3" y="connsiteY3"/>
              </a:cxn>
            </a:cxnLst>
            <a:rect l="l" t="t" r="r" b="b"/>
            <a:pathLst>
              <a:path w="5665681" h="3271934">
                <a:moveTo>
                  <a:pt x="0" y="3271934"/>
                </a:moveTo>
                <a:lnTo>
                  <a:pt x="0" y="144000"/>
                </a:lnTo>
                <a:cubicBezTo>
                  <a:pt x="0" y="64471"/>
                  <a:pt x="64471" y="0"/>
                  <a:pt x="144000" y="0"/>
                </a:cubicBezTo>
                <a:lnTo>
                  <a:pt x="5665681" y="0"/>
                </a:lnTo>
              </a:path>
            </a:pathLst>
          </a:custGeom>
          <a:noFill/>
          <a:ln w="254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square" lIns="143924" tIns="143924" rIns="143924" bIns="143924" rtlCol="0" anchor="t">
            <a:noAutofit/>
          </a:bodyPr>
          <a:lstStyle/>
          <a:p>
            <a:pPr algn="l">
              <a:spcBef>
                <a:spcPts val="600"/>
              </a:spcBef>
              <a:spcAft>
                <a:spcPts val="600"/>
              </a:spcAft>
            </a:pPr>
            <a:endParaRPr lang="en-US" sz="1199">
              <a:solidFill>
                <a:schemeClr val="tx1"/>
              </a:solidFill>
            </a:endParaRPr>
          </a:p>
        </p:txBody>
      </p:sp>
      <p:sp>
        <p:nvSpPr>
          <p:cNvPr id="4" name="Freeform: Shape 3">
            <a:extLst>
              <a:ext uri="{FF2B5EF4-FFF2-40B4-BE49-F238E27FC236}">
                <a16:creationId xmlns:a16="http://schemas.microsoft.com/office/drawing/2014/main" id="{A3726D70-522E-1A06-80E3-6ED40C6ACB68}"/>
              </a:ext>
            </a:extLst>
          </p:cNvPr>
          <p:cNvSpPr>
            <a:spLocks/>
          </p:cNvSpPr>
          <p:nvPr userDrawn="1"/>
        </p:nvSpPr>
        <p:spPr>
          <a:xfrm>
            <a:off x="287447" y="3717253"/>
            <a:ext cx="5665681" cy="2852749"/>
          </a:xfrm>
          <a:custGeom>
            <a:avLst/>
            <a:gdLst>
              <a:gd name="connsiteX0" fmla="*/ 144000 w 5665681"/>
              <a:gd name="connsiteY0" fmla="*/ 0 h 2852749"/>
              <a:gd name="connsiteX1" fmla="*/ 5665681 w 5665681"/>
              <a:gd name="connsiteY1" fmla="*/ 0 h 2852749"/>
              <a:gd name="connsiteX2" fmla="*/ 5665681 w 5665681"/>
              <a:gd name="connsiteY2" fmla="*/ 1461460 h 2852749"/>
              <a:gd name="connsiteX3" fmla="*/ 0 w 5665681"/>
              <a:gd name="connsiteY3" fmla="*/ 2852749 h 2852749"/>
              <a:gd name="connsiteX4" fmla="*/ 0 w 5665681"/>
              <a:gd name="connsiteY4" fmla="*/ 144000 h 2852749"/>
              <a:gd name="connsiteX5" fmla="*/ 144000 w 5665681"/>
              <a:gd name="connsiteY5" fmla="*/ 0 h 2852749"/>
              <a:gd name="connsiteX0" fmla="*/ 5665681 w 5757121"/>
              <a:gd name="connsiteY0" fmla="*/ 1461460 h 2852749"/>
              <a:gd name="connsiteX1" fmla="*/ 0 w 5757121"/>
              <a:gd name="connsiteY1" fmla="*/ 2852749 h 2852749"/>
              <a:gd name="connsiteX2" fmla="*/ 0 w 5757121"/>
              <a:gd name="connsiteY2" fmla="*/ 144000 h 2852749"/>
              <a:gd name="connsiteX3" fmla="*/ 144000 w 5757121"/>
              <a:gd name="connsiteY3" fmla="*/ 0 h 2852749"/>
              <a:gd name="connsiteX4" fmla="*/ 5665681 w 5757121"/>
              <a:gd name="connsiteY4" fmla="*/ 0 h 2852749"/>
              <a:gd name="connsiteX5" fmla="*/ 5757121 w 5757121"/>
              <a:gd name="connsiteY5" fmla="*/ 1552900 h 2852749"/>
              <a:gd name="connsiteX0" fmla="*/ 5665681 w 5665681"/>
              <a:gd name="connsiteY0" fmla="*/ 1461460 h 2852749"/>
              <a:gd name="connsiteX1" fmla="*/ 0 w 5665681"/>
              <a:gd name="connsiteY1" fmla="*/ 2852749 h 2852749"/>
              <a:gd name="connsiteX2" fmla="*/ 0 w 5665681"/>
              <a:gd name="connsiteY2" fmla="*/ 144000 h 2852749"/>
              <a:gd name="connsiteX3" fmla="*/ 144000 w 5665681"/>
              <a:gd name="connsiteY3" fmla="*/ 0 h 2852749"/>
              <a:gd name="connsiteX4" fmla="*/ 5665681 w 5665681"/>
              <a:gd name="connsiteY4" fmla="*/ 0 h 2852749"/>
              <a:gd name="connsiteX0" fmla="*/ 0 w 5665681"/>
              <a:gd name="connsiteY0" fmla="*/ 2852749 h 2852749"/>
              <a:gd name="connsiteX1" fmla="*/ 0 w 5665681"/>
              <a:gd name="connsiteY1" fmla="*/ 144000 h 2852749"/>
              <a:gd name="connsiteX2" fmla="*/ 144000 w 5665681"/>
              <a:gd name="connsiteY2" fmla="*/ 0 h 2852749"/>
              <a:gd name="connsiteX3" fmla="*/ 5665681 w 5665681"/>
              <a:gd name="connsiteY3" fmla="*/ 0 h 2852749"/>
            </a:gdLst>
            <a:ahLst/>
            <a:cxnLst>
              <a:cxn ang="0">
                <a:pos x="connsiteX0" y="connsiteY0"/>
              </a:cxn>
              <a:cxn ang="0">
                <a:pos x="connsiteX1" y="connsiteY1"/>
              </a:cxn>
              <a:cxn ang="0">
                <a:pos x="connsiteX2" y="connsiteY2"/>
              </a:cxn>
              <a:cxn ang="0">
                <a:pos x="connsiteX3" y="connsiteY3"/>
              </a:cxn>
            </a:cxnLst>
            <a:rect l="l" t="t" r="r" b="b"/>
            <a:pathLst>
              <a:path w="5665681" h="2852749">
                <a:moveTo>
                  <a:pt x="0" y="2852749"/>
                </a:moveTo>
                <a:lnTo>
                  <a:pt x="0" y="144000"/>
                </a:lnTo>
                <a:cubicBezTo>
                  <a:pt x="0" y="64471"/>
                  <a:pt x="64471" y="0"/>
                  <a:pt x="144000" y="0"/>
                </a:cubicBezTo>
                <a:lnTo>
                  <a:pt x="5665681" y="0"/>
                </a:lnTo>
              </a:path>
            </a:pathLst>
          </a:custGeom>
          <a:noFill/>
          <a:ln w="254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square" lIns="143924" tIns="143924" rIns="143924" bIns="143924" rtlCol="0" anchor="t">
            <a:noAutofit/>
          </a:bodyPr>
          <a:lstStyle/>
          <a:p>
            <a:pPr algn="l">
              <a:spcBef>
                <a:spcPts val="600"/>
              </a:spcBef>
              <a:spcAft>
                <a:spcPts val="600"/>
              </a:spcAft>
            </a:pPr>
            <a:endParaRPr lang="en-US" sz="1199">
              <a:solidFill>
                <a:schemeClr val="tx1"/>
              </a:solidFill>
            </a:endParaRPr>
          </a:p>
        </p:txBody>
      </p:sp>
    </p:spTree>
    <p:extLst>
      <p:ext uri="{BB962C8B-B14F-4D97-AF65-F5344CB8AC3E}">
        <p14:creationId xmlns:p14="http://schemas.microsoft.com/office/powerpoint/2010/main" val="3660371190"/>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8_2. Cover half age image">
    <p:bg>
      <p:bgPr>
        <a:solidFill>
          <a:schemeClr val="accent6"/>
        </a:solidFill>
        <a:effectLst/>
      </p:bgPr>
    </p:bg>
    <p:spTree>
      <p:nvGrpSpPr>
        <p:cNvPr id="1" name=""/>
        <p:cNvGrpSpPr/>
        <p:nvPr/>
      </p:nvGrpSpPr>
      <p:grpSpPr>
        <a:xfrm>
          <a:off x="0" y="0"/>
          <a:ext cx="0" cy="0"/>
          <a:chOff x="0" y="0"/>
          <a:chExt cx="0" cy="0"/>
        </a:xfrm>
      </p:grpSpPr>
      <p:pic>
        <p:nvPicPr>
          <p:cNvPr id="2" name="Graphic 1">
            <a:extLst>
              <a:ext uri="{FF2B5EF4-FFF2-40B4-BE49-F238E27FC236}">
                <a16:creationId xmlns:a16="http://schemas.microsoft.com/office/drawing/2014/main" id="{F4926E21-09FC-CE4B-4B5B-7265114F288C}"/>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3263869" y="6364917"/>
            <a:ext cx="2687670" cy="219300"/>
          </a:xfrm>
          <a:prstGeom prst="rect">
            <a:avLst/>
          </a:prstGeom>
        </p:spPr>
      </p:pic>
      <p:sp>
        <p:nvSpPr>
          <p:cNvPr id="18" name="Text Placeholder 17">
            <a:extLst>
              <a:ext uri="{FF2B5EF4-FFF2-40B4-BE49-F238E27FC236}">
                <a16:creationId xmlns:a16="http://schemas.microsoft.com/office/drawing/2014/main" id="{41546011-9590-25B3-9AA1-75D6A0720D32}"/>
              </a:ext>
            </a:extLst>
          </p:cNvPr>
          <p:cNvSpPr>
            <a:spLocks noGrp="1"/>
          </p:cNvSpPr>
          <p:nvPr>
            <p:ph type="body" sz="quarter" idx="10" hasCustomPrompt="1"/>
          </p:nvPr>
        </p:nvSpPr>
        <p:spPr>
          <a:xfrm>
            <a:off x="576000" y="549276"/>
            <a:ext cx="5410200" cy="2867025"/>
          </a:xfrm>
        </p:spPr>
        <p:txBody>
          <a:bodyPr/>
          <a:lstStyle>
            <a:lvl1pPr>
              <a:defRPr>
                <a:solidFill>
                  <a:schemeClr val="tx1"/>
                </a:solidFill>
              </a:defRPr>
            </a:lvl1pPr>
            <a:lvl2pPr>
              <a:defRPr>
                <a:solidFill>
                  <a:schemeClr val="tx1"/>
                </a:solidFill>
              </a:defRPr>
            </a:lvl2pPr>
          </a:lstStyle>
          <a:p>
            <a:pPr lvl="0"/>
            <a:r>
              <a:rPr lang="en-US" dirty="0"/>
              <a:t>Title</a:t>
            </a:r>
          </a:p>
          <a:p>
            <a:pPr lvl="1"/>
            <a:r>
              <a:rPr lang="en-US" dirty="0"/>
              <a:t>Subheading</a:t>
            </a:r>
          </a:p>
        </p:txBody>
      </p:sp>
      <p:sp>
        <p:nvSpPr>
          <p:cNvPr id="20" name="Text Placeholder 19">
            <a:extLst>
              <a:ext uri="{FF2B5EF4-FFF2-40B4-BE49-F238E27FC236}">
                <a16:creationId xmlns:a16="http://schemas.microsoft.com/office/drawing/2014/main" id="{FCCF3622-A1E6-064F-BCBE-C28CEF329459}"/>
              </a:ext>
            </a:extLst>
          </p:cNvPr>
          <p:cNvSpPr>
            <a:spLocks noGrp="1"/>
          </p:cNvSpPr>
          <p:nvPr>
            <p:ph type="body" sz="quarter" idx="11" hasCustomPrompt="1"/>
          </p:nvPr>
        </p:nvSpPr>
        <p:spPr>
          <a:xfrm>
            <a:off x="576002" y="4022727"/>
            <a:ext cx="5410201" cy="735013"/>
          </a:xfrm>
        </p:spPr>
        <p:txBody>
          <a:bodyPr/>
          <a:lstStyle>
            <a:lvl1pPr>
              <a:defRPr sz="1799">
                <a:solidFill>
                  <a:schemeClr val="tx1"/>
                </a:solidFill>
                <a:latin typeface="+mn-lt"/>
              </a:defRPr>
            </a:lvl1pPr>
          </a:lstStyle>
          <a:p>
            <a:pPr lvl="0"/>
            <a:r>
              <a:rPr lang="en-US" dirty="0"/>
              <a:t>DATE / DRAFT</a:t>
            </a:r>
          </a:p>
        </p:txBody>
      </p:sp>
      <p:sp>
        <p:nvSpPr>
          <p:cNvPr id="33" name="Picture Placeholder 32">
            <a:extLst>
              <a:ext uri="{FF2B5EF4-FFF2-40B4-BE49-F238E27FC236}">
                <a16:creationId xmlns:a16="http://schemas.microsoft.com/office/drawing/2014/main" id="{485A8E1E-C4C3-121A-29AC-3FF0F4B0908E}"/>
              </a:ext>
            </a:extLst>
          </p:cNvPr>
          <p:cNvSpPr>
            <a:spLocks noGrp="1"/>
          </p:cNvSpPr>
          <p:nvPr>
            <p:ph type="pic" sz="quarter" idx="12"/>
          </p:nvPr>
        </p:nvSpPr>
        <p:spPr>
          <a:xfrm>
            <a:off x="6240463" y="1"/>
            <a:ext cx="5951537" cy="6858000"/>
          </a:xfrm>
        </p:spPr>
        <p:txBody>
          <a:bodyPr/>
          <a:lstStyle>
            <a:lvl1pPr>
              <a:defRPr sz="2399">
                <a:latin typeface="+mn-lt"/>
              </a:defRPr>
            </a:lvl1pPr>
          </a:lstStyle>
          <a:p>
            <a:r>
              <a:rPr lang="en-US"/>
              <a:t>Click icon to add picture</a:t>
            </a:r>
            <a:endParaRPr lang="en-GB" dirty="0"/>
          </a:p>
        </p:txBody>
      </p:sp>
      <p:sp>
        <p:nvSpPr>
          <p:cNvPr id="3" name="Freeform: Shape 2">
            <a:extLst>
              <a:ext uri="{FF2B5EF4-FFF2-40B4-BE49-F238E27FC236}">
                <a16:creationId xmlns:a16="http://schemas.microsoft.com/office/drawing/2014/main" id="{3618556B-D607-8D36-FC3D-A19C419FDAE6}"/>
              </a:ext>
            </a:extLst>
          </p:cNvPr>
          <p:cNvSpPr>
            <a:spLocks/>
          </p:cNvSpPr>
          <p:nvPr userDrawn="1"/>
        </p:nvSpPr>
        <p:spPr>
          <a:xfrm>
            <a:off x="287447" y="290879"/>
            <a:ext cx="5665681" cy="3271934"/>
          </a:xfrm>
          <a:custGeom>
            <a:avLst/>
            <a:gdLst>
              <a:gd name="connsiteX0" fmla="*/ 144000 w 5665681"/>
              <a:gd name="connsiteY0" fmla="*/ 0 h 3271934"/>
              <a:gd name="connsiteX1" fmla="*/ 5665681 w 5665681"/>
              <a:gd name="connsiteY1" fmla="*/ 0 h 3271934"/>
              <a:gd name="connsiteX2" fmla="*/ 5665681 w 5665681"/>
              <a:gd name="connsiteY2" fmla="*/ 1676207 h 3271934"/>
              <a:gd name="connsiteX3" fmla="*/ 0 w 5665681"/>
              <a:gd name="connsiteY3" fmla="*/ 3271934 h 3271934"/>
              <a:gd name="connsiteX4" fmla="*/ 0 w 5665681"/>
              <a:gd name="connsiteY4" fmla="*/ 144000 h 3271934"/>
              <a:gd name="connsiteX5" fmla="*/ 144000 w 5665681"/>
              <a:gd name="connsiteY5" fmla="*/ 0 h 3271934"/>
              <a:gd name="connsiteX0" fmla="*/ 5665681 w 5757121"/>
              <a:gd name="connsiteY0" fmla="*/ 1676207 h 3271934"/>
              <a:gd name="connsiteX1" fmla="*/ 0 w 5757121"/>
              <a:gd name="connsiteY1" fmla="*/ 3271934 h 3271934"/>
              <a:gd name="connsiteX2" fmla="*/ 0 w 5757121"/>
              <a:gd name="connsiteY2" fmla="*/ 144000 h 3271934"/>
              <a:gd name="connsiteX3" fmla="*/ 144000 w 5757121"/>
              <a:gd name="connsiteY3" fmla="*/ 0 h 3271934"/>
              <a:gd name="connsiteX4" fmla="*/ 5665681 w 5757121"/>
              <a:gd name="connsiteY4" fmla="*/ 0 h 3271934"/>
              <a:gd name="connsiteX5" fmla="*/ 5757121 w 5757121"/>
              <a:gd name="connsiteY5" fmla="*/ 1767647 h 3271934"/>
              <a:gd name="connsiteX0" fmla="*/ 5665681 w 5665681"/>
              <a:gd name="connsiteY0" fmla="*/ 1676207 h 3271934"/>
              <a:gd name="connsiteX1" fmla="*/ 0 w 5665681"/>
              <a:gd name="connsiteY1" fmla="*/ 3271934 h 3271934"/>
              <a:gd name="connsiteX2" fmla="*/ 0 w 5665681"/>
              <a:gd name="connsiteY2" fmla="*/ 144000 h 3271934"/>
              <a:gd name="connsiteX3" fmla="*/ 144000 w 5665681"/>
              <a:gd name="connsiteY3" fmla="*/ 0 h 3271934"/>
              <a:gd name="connsiteX4" fmla="*/ 5665681 w 5665681"/>
              <a:gd name="connsiteY4" fmla="*/ 0 h 3271934"/>
              <a:gd name="connsiteX0" fmla="*/ 0 w 5665681"/>
              <a:gd name="connsiteY0" fmla="*/ 3271934 h 3271934"/>
              <a:gd name="connsiteX1" fmla="*/ 0 w 5665681"/>
              <a:gd name="connsiteY1" fmla="*/ 144000 h 3271934"/>
              <a:gd name="connsiteX2" fmla="*/ 144000 w 5665681"/>
              <a:gd name="connsiteY2" fmla="*/ 0 h 3271934"/>
              <a:gd name="connsiteX3" fmla="*/ 5665681 w 5665681"/>
              <a:gd name="connsiteY3" fmla="*/ 0 h 3271934"/>
            </a:gdLst>
            <a:ahLst/>
            <a:cxnLst>
              <a:cxn ang="0">
                <a:pos x="connsiteX0" y="connsiteY0"/>
              </a:cxn>
              <a:cxn ang="0">
                <a:pos x="connsiteX1" y="connsiteY1"/>
              </a:cxn>
              <a:cxn ang="0">
                <a:pos x="connsiteX2" y="connsiteY2"/>
              </a:cxn>
              <a:cxn ang="0">
                <a:pos x="connsiteX3" y="connsiteY3"/>
              </a:cxn>
            </a:cxnLst>
            <a:rect l="l" t="t" r="r" b="b"/>
            <a:pathLst>
              <a:path w="5665681" h="3271934">
                <a:moveTo>
                  <a:pt x="0" y="3271934"/>
                </a:moveTo>
                <a:lnTo>
                  <a:pt x="0" y="144000"/>
                </a:lnTo>
                <a:cubicBezTo>
                  <a:pt x="0" y="64471"/>
                  <a:pt x="64471" y="0"/>
                  <a:pt x="144000" y="0"/>
                </a:cubicBezTo>
                <a:lnTo>
                  <a:pt x="5665681" y="0"/>
                </a:lnTo>
              </a:path>
            </a:pathLst>
          </a:custGeom>
          <a:noFill/>
          <a:ln w="254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square" lIns="143924" tIns="143924" rIns="143924" bIns="143924" rtlCol="0" anchor="t">
            <a:noAutofit/>
          </a:bodyPr>
          <a:lstStyle/>
          <a:p>
            <a:pPr algn="l">
              <a:spcBef>
                <a:spcPts val="600"/>
              </a:spcBef>
              <a:spcAft>
                <a:spcPts val="600"/>
              </a:spcAft>
            </a:pPr>
            <a:endParaRPr lang="en-US" sz="1199">
              <a:solidFill>
                <a:schemeClr val="tx1"/>
              </a:solidFill>
            </a:endParaRPr>
          </a:p>
        </p:txBody>
      </p:sp>
      <p:sp>
        <p:nvSpPr>
          <p:cNvPr id="4" name="Freeform: Shape 3">
            <a:extLst>
              <a:ext uri="{FF2B5EF4-FFF2-40B4-BE49-F238E27FC236}">
                <a16:creationId xmlns:a16="http://schemas.microsoft.com/office/drawing/2014/main" id="{B59488F8-FE91-6B62-7C32-D02FF1053271}"/>
              </a:ext>
            </a:extLst>
          </p:cNvPr>
          <p:cNvSpPr>
            <a:spLocks/>
          </p:cNvSpPr>
          <p:nvPr userDrawn="1"/>
        </p:nvSpPr>
        <p:spPr>
          <a:xfrm>
            <a:off x="287447" y="3717253"/>
            <a:ext cx="5665681" cy="2852749"/>
          </a:xfrm>
          <a:custGeom>
            <a:avLst/>
            <a:gdLst>
              <a:gd name="connsiteX0" fmla="*/ 144000 w 5665681"/>
              <a:gd name="connsiteY0" fmla="*/ 0 h 2852749"/>
              <a:gd name="connsiteX1" fmla="*/ 5665681 w 5665681"/>
              <a:gd name="connsiteY1" fmla="*/ 0 h 2852749"/>
              <a:gd name="connsiteX2" fmla="*/ 5665681 w 5665681"/>
              <a:gd name="connsiteY2" fmla="*/ 1461460 h 2852749"/>
              <a:gd name="connsiteX3" fmla="*/ 0 w 5665681"/>
              <a:gd name="connsiteY3" fmla="*/ 2852749 h 2852749"/>
              <a:gd name="connsiteX4" fmla="*/ 0 w 5665681"/>
              <a:gd name="connsiteY4" fmla="*/ 144000 h 2852749"/>
              <a:gd name="connsiteX5" fmla="*/ 144000 w 5665681"/>
              <a:gd name="connsiteY5" fmla="*/ 0 h 2852749"/>
              <a:gd name="connsiteX0" fmla="*/ 5665681 w 5757121"/>
              <a:gd name="connsiteY0" fmla="*/ 1461460 h 2852749"/>
              <a:gd name="connsiteX1" fmla="*/ 0 w 5757121"/>
              <a:gd name="connsiteY1" fmla="*/ 2852749 h 2852749"/>
              <a:gd name="connsiteX2" fmla="*/ 0 w 5757121"/>
              <a:gd name="connsiteY2" fmla="*/ 144000 h 2852749"/>
              <a:gd name="connsiteX3" fmla="*/ 144000 w 5757121"/>
              <a:gd name="connsiteY3" fmla="*/ 0 h 2852749"/>
              <a:gd name="connsiteX4" fmla="*/ 5665681 w 5757121"/>
              <a:gd name="connsiteY4" fmla="*/ 0 h 2852749"/>
              <a:gd name="connsiteX5" fmla="*/ 5757121 w 5757121"/>
              <a:gd name="connsiteY5" fmla="*/ 1552900 h 2852749"/>
              <a:gd name="connsiteX0" fmla="*/ 5665681 w 5665681"/>
              <a:gd name="connsiteY0" fmla="*/ 1461460 h 2852749"/>
              <a:gd name="connsiteX1" fmla="*/ 0 w 5665681"/>
              <a:gd name="connsiteY1" fmla="*/ 2852749 h 2852749"/>
              <a:gd name="connsiteX2" fmla="*/ 0 w 5665681"/>
              <a:gd name="connsiteY2" fmla="*/ 144000 h 2852749"/>
              <a:gd name="connsiteX3" fmla="*/ 144000 w 5665681"/>
              <a:gd name="connsiteY3" fmla="*/ 0 h 2852749"/>
              <a:gd name="connsiteX4" fmla="*/ 5665681 w 5665681"/>
              <a:gd name="connsiteY4" fmla="*/ 0 h 2852749"/>
              <a:gd name="connsiteX0" fmla="*/ 0 w 5665681"/>
              <a:gd name="connsiteY0" fmla="*/ 2852749 h 2852749"/>
              <a:gd name="connsiteX1" fmla="*/ 0 w 5665681"/>
              <a:gd name="connsiteY1" fmla="*/ 144000 h 2852749"/>
              <a:gd name="connsiteX2" fmla="*/ 144000 w 5665681"/>
              <a:gd name="connsiteY2" fmla="*/ 0 h 2852749"/>
              <a:gd name="connsiteX3" fmla="*/ 5665681 w 5665681"/>
              <a:gd name="connsiteY3" fmla="*/ 0 h 2852749"/>
            </a:gdLst>
            <a:ahLst/>
            <a:cxnLst>
              <a:cxn ang="0">
                <a:pos x="connsiteX0" y="connsiteY0"/>
              </a:cxn>
              <a:cxn ang="0">
                <a:pos x="connsiteX1" y="connsiteY1"/>
              </a:cxn>
              <a:cxn ang="0">
                <a:pos x="connsiteX2" y="connsiteY2"/>
              </a:cxn>
              <a:cxn ang="0">
                <a:pos x="connsiteX3" y="connsiteY3"/>
              </a:cxn>
            </a:cxnLst>
            <a:rect l="l" t="t" r="r" b="b"/>
            <a:pathLst>
              <a:path w="5665681" h="2852749">
                <a:moveTo>
                  <a:pt x="0" y="2852749"/>
                </a:moveTo>
                <a:lnTo>
                  <a:pt x="0" y="144000"/>
                </a:lnTo>
                <a:cubicBezTo>
                  <a:pt x="0" y="64471"/>
                  <a:pt x="64471" y="0"/>
                  <a:pt x="144000" y="0"/>
                </a:cubicBezTo>
                <a:lnTo>
                  <a:pt x="5665681" y="0"/>
                </a:lnTo>
              </a:path>
            </a:pathLst>
          </a:custGeom>
          <a:noFill/>
          <a:ln w="254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square" lIns="143924" tIns="143924" rIns="143924" bIns="143924" rtlCol="0" anchor="t">
            <a:noAutofit/>
          </a:bodyPr>
          <a:lstStyle/>
          <a:p>
            <a:pPr algn="l">
              <a:spcBef>
                <a:spcPts val="600"/>
              </a:spcBef>
              <a:spcAft>
                <a:spcPts val="600"/>
              </a:spcAft>
            </a:pPr>
            <a:endParaRPr lang="en-US" sz="1199">
              <a:solidFill>
                <a:schemeClr val="tx1"/>
              </a:solidFill>
            </a:endParaRPr>
          </a:p>
        </p:txBody>
      </p:sp>
    </p:spTree>
    <p:extLst>
      <p:ext uri="{BB962C8B-B14F-4D97-AF65-F5344CB8AC3E}">
        <p14:creationId xmlns:p14="http://schemas.microsoft.com/office/powerpoint/2010/main" val="23070597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3E11A2-A2BB-BC76-BFCA-403E8608D939}"/>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2EBBC5EA-236B-A378-5423-1A64C14E6251}"/>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AB79692B-34AE-A623-DB30-43C314A758B5}"/>
              </a:ext>
            </a:extLst>
          </p:cNvPr>
          <p:cNvSpPr>
            <a:spLocks noGrp="1"/>
          </p:cNvSpPr>
          <p:nvPr>
            <p:ph type="dt" sz="half" idx="10"/>
          </p:nvPr>
        </p:nvSpPr>
        <p:spPr/>
        <p:txBody>
          <a:bodyPr/>
          <a:lstStyle/>
          <a:p>
            <a:fld id="{1BCE6410-50C3-414C-AFE8-C0DC006A1B84}" type="datetimeFigureOut">
              <a:rPr lang="en-GB" smtClean="0"/>
              <a:t>18/02/2025</a:t>
            </a:fld>
            <a:endParaRPr lang="en-GB"/>
          </a:p>
        </p:txBody>
      </p:sp>
      <p:sp>
        <p:nvSpPr>
          <p:cNvPr id="5" name="Footer Placeholder 4">
            <a:extLst>
              <a:ext uri="{FF2B5EF4-FFF2-40B4-BE49-F238E27FC236}">
                <a16:creationId xmlns:a16="http://schemas.microsoft.com/office/drawing/2014/main" id="{2FE7ABF2-C3E5-D75E-14E3-0FF587FB1038}"/>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C4215783-3D06-FA75-D1CA-FC5A26407666}"/>
              </a:ext>
            </a:extLst>
          </p:cNvPr>
          <p:cNvSpPr>
            <a:spLocks noGrp="1"/>
          </p:cNvSpPr>
          <p:nvPr>
            <p:ph type="sldNum" sz="quarter" idx="12"/>
          </p:nvPr>
        </p:nvSpPr>
        <p:spPr/>
        <p:txBody>
          <a:bodyPr/>
          <a:lstStyle/>
          <a:p>
            <a:fld id="{0A12BE57-AD0F-41E2-A932-C1211B032865}" type="slidenum">
              <a:rPr lang="en-GB" smtClean="0"/>
              <a:t>‹#›</a:t>
            </a:fld>
            <a:endParaRPr lang="en-GB"/>
          </a:p>
        </p:txBody>
      </p:sp>
    </p:spTree>
    <p:extLst>
      <p:ext uri="{BB962C8B-B14F-4D97-AF65-F5344CB8AC3E}">
        <p14:creationId xmlns:p14="http://schemas.microsoft.com/office/powerpoint/2010/main" val="852524393"/>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1_2. Cover half age image">
    <p:bg>
      <p:bgPr>
        <a:solidFill>
          <a:schemeClr val="tx1"/>
        </a:solidFill>
        <a:effectLst/>
      </p:bgPr>
    </p:bg>
    <p:spTree>
      <p:nvGrpSpPr>
        <p:cNvPr id="1" name=""/>
        <p:cNvGrpSpPr/>
        <p:nvPr/>
      </p:nvGrpSpPr>
      <p:grpSpPr>
        <a:xfrm>
          <a:off x="0" y="0"/>
          <a:ext cx="0" cy="0"/>
          <a:chOff x="0" y="0"/>
          <a:chExt cx="0" cy="0"/>
        </a:xfrm>
      </p:grpSpPr>
      <p:pic>
        <p:nvPicPr>
          <p:cNvPr id="2" name="Graphic 1">
            <a:extLst>
              <a:ext uri="{FF2B5EF4-FFF2-40B4-BE49-F238E27FC236}">
                <a16:creationId xmlns:a16="http://schemas.microsoft.com/office/drawing/2014/main" id="{F4926E21-09FC-CE4B-4B5B-7265114F288C}"/>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3263869" y="6364917"/>
            <a:ext cx="2687670" cy="219300"/>
          </a:xfrm>
          <a:prstGeom prst="rect">
            <a:avLst/>
          </a:prstGeom>
        </p:spPr>
      </p:pic>
      <p:sp>
        <p:nvSpPr>
          <p:cNvPr id="18" name="Text Placeholder 17">
            <a:extLst>
              <a:ext uri="{FF2B5EF4-FFF2-40B4-BE49-F238E27FC236}">
                <a16:creationId xmlns:a16="http://schemas.microsoft.com/office/drawing/2014/main" id="{41546011-9590-25B3-9AA1-75D6A0720D32}"/>
              </a:ext>
            </a:extLst>
          </p:cNvPr>
          <p:cNvSpPr>
            <a:spLocks noGrp="1"/>
          </p:cNvSpPr>
          <p:nvPr>
            <p:ph type="body" sz="quarter" idx="10" hasCustomPrompt="1"/>
          </p:nvPr>
        </p:nvSpPr>
        <p:spPr>
          <a:xfrm>
            <a:off x="576000" y="549276"/>
            <a:ext cx="5410200" cy="2867025"/>
          </a:xfrm>
        </p:spPr>
        <p:txBody>
          <a:bodyPr/>
          <a:lstStyle>
            <a:lvl1pPr>
              <a:defRPr>
                <a:solidFill>
                  <a:schemeClr val="bg1"/>
                </a:solidFill>
              </a:defRPr>
            </a:lvl1pPr>
            <a:lvl2pPr>
              <a:defRPr>
                <a:solidFill>
                  <a:schemeClr val="bg1"/>
                </a:solidFill>
              </a:defRPr>
            </a:lvl2pPr>
          </a:lstStyle>
          <a:p>
            <a:pPr lvl="0"/>
            <a:r>
              <a:rPr lang="en-US" dirty="0"/>
              <a:t>Title</a:t>
            </a:r>
          </a:p>
          <a:p>
            <a:pPr lvl="1"/>
            <a:r>
              <a:rPr lang="en-US" dirty="0"/>
              <a:t>Subheading</a:t>
            </a:r>
          </a:p>
        </p:txBody>
      </p:sp>
      <p:sp>
        <p:nvSpPr>
          <p:cNvPr id="20" name="Text Placeholder 19">
            <a:extLst>
              <a:ext uri="{FF2B5EF4-FFF2-40B4-BE49-F238E27FC236}">
                <a16:creationId xmlns:a16="http://schemas.microsoft.com/office/drawing/2014/main" id="{FCCF3622-A1E6-064F-BCBE-C28CEF329459}"/>
              </a:ext>
            </a:extLst>
          </p:cNvPr>
          <p:cNvSpPr>
            <a:spLocks noGrp="1"/>
          </p:cNvSpPr>
          <p:nvPr>
            <p:ph type="body" sz="quarter" idx="11" hasCustomPrompt="1"/>
          </p:nvPr>
        </p:nvSpPr>
        <p:spPr>
          <a:xfrm>
            <a:off x="576002" y="4022727"/>
            <a:ext cx="5410201" cy="735013"/>
          </a:xfrm>
        </p:spPr>
        <p:txBody>
          <a:bodyPr/>
          <a:lstStyle>
            <a:lvl1pPr>
              <a:defRPr sz="1799">
                <a:solidFill>
                  <a:schemeClr val="bg1"/>
                </a:solidFill>
                <a:latin typeface="+mn-lt"/>
              </a:defRPr>
            </a:lvl1pPr>
          </a:lstStyle>
          <a:p>
            <a:pPr lvl="0"/>
            <a:r>
              <a:rPr lang="en-US" dirty="0"/>
              <a:t>DATE / DRAFT</a:t>
            </a:r>
          </a:p>
        </p:txBody>
      </p:sp>
      <p:sp>
        <p:nvSpPr>
          <p:cNvPr id="33" name="Picture Placeholder 32">
            <a:extLst>
              <a:ext uri="{FF2B5EF4-FFF2-40B4-BE49-F238E27FC236}">
                <a16:creationId xmlns:a16="http://schemas.microsoft.com/office/drawing/2014/main" id="{485A8E1E-C4C3-121A-29AC-3FF0F4B0908E}"/>
              </a:ext>
            </a:extLst>
          </p:cNvPr>
          <p:cNvSpPr>
            <a:spLocks noGrp="1"/>
          </p:cNvSpPr>
          <p:nvPr>
            <p:ph type="pic" sz="quarter" idx="12"/>
          </p:nvPr>
        </p:nvSpPr>
        <p:spPr>
          <a:xfrm>
            <a:off x="6240463" y="1"/>
            <a:ext cx="5951537" cy="6858000"/>
          </a:xfrm>
        </p:spPr>
        <p:txBody>
          <a:bodyPr/>
          <a:lstStyle>
            <a:lvl1pPr>
              <a:defRPr sz="2399">
                <a:solidFill>
                  <a:schemeClr val="bg1"/>
                </a:solidFill>
                <a:latin typeface="+mn-lt"/>
              </a:defRPr>
            </a:lvl1pPr>
          </a:lstStyle>
          <a:p>
            <a:r>
              <a:rPr lang="en-US"/>
              <a:t>Click icon to add picture</a:t>
            </a:r>
            <a:endParaRPr lang="en-GB" dirty="0"/>
          </a:p>
        </p:txBody>
      </p:sp>
      <p:sp>
        <p:nvSpPr>
          <p:cNvPr id="3" name="Freeform: Shape 2">
            <a:extLst>
              <a:ext uri="{FF2B5EF4-FFF2-40B4-BE49-F238E27FC236}">
                <a16:creationId xmlns:a16="http://schemas.microsoft.com/office/drawing/2014/main" id="{BFCE8235-AFC4-199C-C1CC-E90AF2A00D4A}"/>
              </a:ext>
            </a:extLst>
          </p:cNvPr>
          <p:cNvSpPr>
            <a:spLocks/>
          </p:cNvSpPr>
          <p:nvPr userDrawn="1"/>
        </p:nvSpPr>
        <p:spPr>
          <a:xfrm>
            <a:off x="287447" y="290879"/>
            <a:ext cx="5665681" cy="3271934"/>
          </a:xfrm>
          <a:custGeom>
            <a:avLst/>
            <a:gdLst>
              <a:gd name="connsiteX0" fmla="*/ 144000 w 5665681"/>
              <a:gd name="connsiteY0" fmla="*/ 0 h 3271934"/>
              <a:gd name="connsiteX1" fmla="*/ 5665681 w 5665681"/>
              <a:gd name="connsiteY1" fmla="*/ 0 h 3271934"/>
              <a:gd name="connsiteX2" fmla="*/ 5665681 w 5665681"/>
              <a:gd name="connsiteY2" fmla="*/ 1676207 h 3271934"/>
              <a:gd name="connsiteX3" fmla="*/ 0 w 5665681"/>
              <a:gd name="connsiteY3" fmla="*/ 3271934 h 3271934"/>
              <a:gd name="connsiteX4" fmla="*/ 0 w 5665681"/>
              <a:gd name="connsiteY4" fmla="*/ 144000 h 3271934"/>
              <a:gd name="connsiteX5" fmla="*/ 144000 w 5665681"/>
              <a:gd name="connsiteY5" fmla="*/ 0 h 3271934"/>
              <a:gd name="connsiteX0" fmla="*/ 5665681 w 5757121"/>
              <a:gd name="connsiteY0" fmla="*/ 1676207 h 3271934"/>
              <a:gd name="connsiteX1" fmla="*/ 0 w 5757121"/>
              <a:gd name="connsiteY1" fmla="*/ 3271934 h 3271934"/>
              <a:gd name="connsiteX2" fmla="*/ 0 w 5757121"/>
              <a:gd name="connsiteY2" fmla="*/ 144000 h 3271934"/>
              <a:gd name="connsiteX3" fmla="*/ 144000 w 5757121"/>
              <a:gd name="connsiteY3" fmla="*/ 0 h 3271934"/>
              <a:gd name="connsiteX4" fmla="*/ 5665681 w 5757121"/>
              <a:gd name="connsiteY4" fmla="*/ 0 h 3271934"/>
              <a:gd name="connsiteX5" fmla="*/ 5757121 w 5757121"/>
              <a:gd name="connsiteY5" fmla="*/ 1767647 h 3271934"/>
              <a:gd name="connsiteX0" fmla="*/ 5665681 w 5665681"/>
              <a:gd name="connsiteY0" fmla="*/ 1676207 h 3271934"/>
              <a:gd name="connsiteX1" fmla="*/ 0 w 5665681"/>
              <a:gd name="connsiteY1" fmla="*/ 3271934 h 3271934"/>
              <a:gd name="connsiteX2" fmla="*/ 0 w 5665681"/>
              <a:gd name="connsiteY2" fmla="*/ 144000 h 3271934"/>
              <a:gd name="connsiteX3" fmla="*/ 144000 w 5665681"/>
              <a:gd name="connsiteY3" fmla="*/ 0 h 3271934"/>
              <a:gd name="connsiteX4" fmla="*/ 5665681 w 5665681"/>
              <a:gd name="connsiteY4" fmla="*/ 0 h 3271934"/>
              <a:gd name="connsiteX0" fmla="*/ 0 w 5665681"/>
              <a:gd name="connsiteY0" fmla="*/ 3271934 h 3271934"/>
              <a:gd name="connsiteX1" fmla="*/ 0 w 5665681"/>
              <a:gd name="connsiteY1" fmla="*/ 144000 h 3271934"/>
              <a:gd name="connsiteX2" fmla="*/ 144000 w 5665681"/>
              <a:gd name="connsiteY2" fmla="*/ 0 h 3271934"/>
              <a:gd name="connsiteX3" fmla="*/ 5665681 w 5665681"/>
              <a:gd name="connsiteY3" fmla="*/ 0 h 3271934"/>
            </a:gdLst>
            <a:ahLst/>
            <a:cxnLst>
              <a:cxn ang="0">
                <a:pos x="connsiteX0" y="connsiteY0"/>
              </a:cxn>
              <a:cxn ang="0">
                <a:pos x="connsiteX1" y="connsiteY1"/>
              </a:cxn>
              <a:cxn ang="0">
                <a:pos x="connsiteX2" y="connsiteY2"/>
              </a:cxn>
              <a:cxn ang="0">
                <a:pos x="connsiteX3" y="connsiteY3"/>
              </a:cxn>
            </a:cxnLst>
            <a:rect l="l" t="t" r="r" b="b"/>
            <a:pathLst>
              <a:path w="5665681" h="3271934">
                <a:moveTo>
                  <a:pt x="0" y="3271934"/>
                </a:moveTo>
                <a:lnTo>
                  <a:pt x="0" y="144000"/>
                </a:lnTo>
                <a:cubicBezTo>
                  <a:pt x="0" y="64471"/>
                  <a:pt x="64471" y="0"/>
                  <a:pt x="144000" y="0"/>
                </a:cubicBezTo>
                <a:lnTo>
                  <a:pt x="5665681" y="0"/>
                </a:lnTo>
              </a:path>
            </a:pathLst>
          </a:custGeom>
          <a:noFill/>
          <a:ln w="25400">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wrap="square" lIns="143924" tIns="143924" rIns="143924" bIns="143924" rtlCol="0" anchor="t">
            <a:noAutofit/>
          </a:bodyPr>
          <a:lstStyle/>
          <a:p>
            <a:pPr algn="l">
              <a:spcBef>
                <a:spcPts val="600"/>
              </a:spcBef>
              <a:spcAft>
                <a:spcPts val="600"/>
              </a:spcAft>
            </a:pPr>
            <a:endParaRPr lang="en-US" sz="1199">
              <a:solidFill>
                <a:schemeClr val="tx1"/>
              </a:solidFill>
            </a:endParaRPr>
          </a:p>
        </p:txBody>
      </p:sp>
      <p:sp>
        <p:nvSpPr>
          <p:cNvPr id="4" name="Freeform: Shape 3">
            <a:extLst>
              <a:ext uri="{FF2B5EF4-FFF2-40B4-BE49-F238E27FC236}">
                <a16:creationId xmlns:a16="http://schemas.microsoft.com/office/drawing/2014/main" id="{6C948746-0A66-F9CA-1F3C-541F90F70844}"/>
              </a:ext>
            </a:extLst>
          </p:cNvPr>
          <p:cNvSpPr>
            <a:spLocks/>
          </p:cNvSpPr>
          <p:nvPr userDrawn="1"/>
        </p:nvSpPr>
        <p:spPr>
          <a:xfrm>
            <a:off x="287447" y="3717253"/>
            <a:ext cx="5665681" cy="2852749"/>
          </a:xfrm>
          <a:custGeom>
            <a:avLst/>
            <a:gdLst>
              <a:gd name="connsiteX0" fmla="*/ 144000 w 5665681"/>
              <a:gd name="connsiteY0" fmla="*/ 0 h 2852749"/>
              <a:gd name="connsiteX1" fmla="*/ 5665681 w 5665681"/>
              <a:gd name="connsiteY1" fmla="*/ 0 h 2852749"/>
              <a:gd name="connsiteX2" fmla="*/ 5665681 w 5665681"/>
              <a:gd name="connsiteY2" fmla="*/ 1461460 h 2852749"/>
              <a:gd name="connsiteX3" fmla="*/ 0 w 5665681"/>
              <a:gd name="connsiteY3" fmla="*/ 2852749 h 2852749"/>
              <a:gd name="connsiteX4" fmla="*/ 0 w 5665681"/>
              <a:gd name="connsiteY4" fmla="*/ 144000 h 2852749"/>
              <a:gd name="connsiteX5" fmla="*/ 144000 w 5665681"/>
              <a:gd name="connsiteY5" fmla="*/ 0 h 2852749"/>
              <a:gd name="connsiteX0" fmla="*/ 5665681 w 5757121"/>
              <a:gd name="connsiteY0" fmla="*/ 1461460 h 2852749"/>
              <a:gd name="connsiteX1" fmla="*/ 0 w 5757121"/>
              <a:gd name="connsiteY1" fmla="*/ 2852749 h 2852749"/>
              <a:gd name="connsiteX2" fmla="*/ 0 w 5757121"/>
              <a:gd name="connsiteY2" fmla="*/ 144000 h 2852749"/>
              <a:gd name="connsiteX3" fmla="*/ 144000 w 5757121"/>
              <a:gd name="connsiteY3" fmla="*/ 0 h 2852749"/>
              <a:gd name="connsiteX4" fmla="*/ 5665681 w 5757121"/>
              <a:gd name="connsiteY4" fmla="*/ 0 h 2852749"/>
              <a:gd name="connsiteX5" fmla="*/ 5757121 w 5757121"/>
              <a:gd name="connsiteY5" fmla="*/ 1552900 h 2852749"/>
              <a:gd name="connsiteX0" fmla="*/ 5665681 w 5665681"/>
              <a:gd name="connsiteY0" fmla="*/ 1461460 h 2852749"/>
              <a:gd name="connsiteX1" fmla="*/ 0 w 5665681"/>
              <a:gd name="connsiteY1" fmla="*/ 2852749 h 2852749"/>
              <a:gd name="connsiteX2" fmla="*/ 0 w 5665681"/>
              <a:gd name="connsiteY2" fmla="*/ 144000 h 2852749"/>
              <a:gd name="connsiteX3" fmla="*/ 144000 w 5665681"/>
              <a:gd name="connsiteY3" fmla="*/ 0 h 2852749"/>
              <a:gd name="connsiteX4" fmla="*/ 5665681 w 5665681"/>
              <a:gd name="connsiteY4" fmla="*/ 0 h 2852749"/>
              <a:gd name="connsiteX0" fmla="*/ 0 w 5665681"/>
              <a:gd name="connsiteY0" fmla="*/ 2852749 h 2852749"/>
              <a:gd name="connsiteX1" fmla="*/ 0 w 5665681"/>
              <a:gd name="connsiteY1" fmla="*/ 144000 h 2852749"/>
              <a:gd name="connsiteX2" fmla="*/ 144000 w 5665681"/>
              <a:gd name="connsiteY2" fmla="*/ 0 h 2852749"/>
              <a:gd name="connsiteX3" fmla="*/ 5665681 w 5665681"/>
              <a:gd name="connsiteY3" fmla="*/ 0 h 2852749"/>
            </a:gdLst>
            <a:ahLst/>
            <a:cxnLst>
              <a:cxn ang="0">
                <a:pos x="connsiteX0" y="connsiteY0"/>
              </a:cxn>
              <a:cxn ang="0">
                <a:pos x="connsiteX1" y="connsiteY1"/>
              </a:cxn>
              <a:cxn ang="0">
                <a:pos x="connsiteX2" y="connsiteY2"/>
              </a:cxn>
              <a:cxn ang="0">
                <a:pos x="connsiteX3" y="connsiteY3"/>
              </a:cxn>
            </a:cxnLst>
            <a:rect l="l" t="t" r="r" b="b"/>
            <a:pathLst>
              <a:path w="5665681" h="2852749">
                <a:moveTo>
                  <a:pt x="0" y="2852749"/>
                </a:moveTo>
                <a:lnTo>
                  <a:pt x="0" y="144000"/>
                </a:lnTo>
                <a:cubicBezTo>
                  <a:pt x="0" y="64471"/>
                  <a:pt x="64471" y="0"/>
                  <a:pt x="144000" y="0"/>
                </a:cubicBezTo>
                <a:lnTo>
                  <a:pt x="5665681" y="0"/>
                </a:lnTo>
              </a:path>
            </a:pathLst>
          </a:custGeom>
          <a:noFill/>
          <a:ln w="25400">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wrap="square" lIns="143924" tIns="143924" rIns="143924" bIns="143924" rtlCol="0" anchor="t">
            <a:noAutofit/>
          </a:bodyPr>
          <a:lstStyle/>
          <a:p>
            <a:pPr algn="l">
              <a:spcBef>
                <a:spcPts val="600"/>
              </a:spcBef>
              <a:spcAft>
                <a:spcPts val="600"/>
              </a:spcAft>
            </a:pPr>
            <a:endParaRPr lang="en-US" sz="1199">
              <a:solidFill>
                <a:schemeClr val="tx1"/>
              </a:solidFill>
            </a:endParaRPr>
          </a:p>
        </p:txBody>
      </p:sp>
    </p:spTree>
    <p:extLst>
      <p:ext uri="{BB962C8B-B14F-4D97-AF65-F5344CB8AC3E}">
        <p14:creationId xmlns:p14="http://schemas.microsoft.com/office/powerpoint/2010/main" val="3819177835"/>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userDrawn="1">
  <p:cSld name="6_3. Divider blank">
    <p:bg>
      <p:bgPr>
        <a:solidFill>
          <a:schemeClr val="accent5"/>
        </a:solidFill>
        <a:effectLst/>
      </p:bgPr>
    </p:bg>
    <p:spTree>
      <p:nvGrpSpPr>
        <p:cNvPr id="1" name=""/>
        <p:cNvGrpSpPr/>
        <p:nvPr/>
      </p:nvGrpSpPr>
      <p:grpSpPr>
        <a:xfrm>
          <a:off x="0" y="0"/>
          <a:ext cx="0" cy="0"/>
          <a:chOff x="0" y="0"/>
          <a:chExt cx="0" cy="0"/>
        </a:xfrm>
      </p:grpSpPr>
      <p:sp>
        <p:nvSpPr>
          <p:cNvPr id="18" name="Text Placeholder 17">
            <a:extLst>
              <a:ext uri="{FF2B5EF4-FFF2-40B4-BE49-F238E27FC236}">
                <a16:creationId xmlns:a16="http://schemas.microsoft.com/office/drawing/2014/main" id="{41546011-9590-25B3-9AA1-75D6A0720D32}"/>
              </a:ext>
            </a:extLst>
          </p:cNvPr>
          <p:cNvSpPr>
            <a:spLocks noGrp="1"/>
          </p:cNvSpPr>
          <p:nvPr>
            <p:ph type="body" sz="quarter" idx="10" hasCustomPrompt="1"/>
          </p:nvPr>
        </p:nvSpPr>
        <p:spPr>
          <a:xfrm>
            <a:off x="576000" y="2116361"/>
            <a:ext cx="9377362" cy="1590453"/>
          </a:xfrm>
        </p:spPr>
        <p:txBody>
          <a:bodyPr/>
          <a:lstStyle>
            <a:lvl1pPr>
              <a:defRPr/>
            </a:lvl1pPr>
            <a:lvl2pPr>
              <a:defRPr/>
            </a:lvl2pPr>
          </a:lstStyle>
          <a:p>
            <a:pPr lvl="0"/>
            <a:r>
              <a:rPr lang="en-US" dirty="0"/>
              <a:t>Title</a:t>
            </a:r>
          </a:p>
        </p:txBody>
      </p:sp>
      <p:sp>
        <p:nvSpPr>
          <p:cNvPr id="20" name="Text Placeholder 19">
            <a:extLst>
              <a:ext uri="{FF2B5EF4-FFF2-40B4-BE49-F238E27FC236}">
                <a16:creationId xmlns:a16="http://schemas.microsoft.com/office/drawing/2014/main" id="{FCCF3622-A1E6-064F-BCBE-C28CEF329459}"/>
              </a:ext>
            </a:extLst>
          </p:cNvPr>
          <p:cNvSpPr>
            <a:spLocks noGrp="1"/>
          </p:cNvSpPr>
          <p:nvPr>
            <p:ph type="body" sz="quarter" idx="11" hasCustomPrompt="1"/>
          </p:nvPr>
        </p:nvSpPr>
        <p:spPr>
          <a:xfrm>
            <a:off x="576000" y="3985556"/>
            <a:ext cx="9377362" cy="772183"/>
          </a:xfrm>
        </p:spPr>
        <p:txBody>
          <a:bodyPr/>
          <a:lstStyle>
            <a:lvl1pPr>
              <a:defRPr sz="1999">
                <a:latin typeface="+mn-lt"/>
              </a:defRPr>
            </a:lvl1pPr>
          </a:lstStyle>
          <a:p>
            <a:pPr lvl="0"/>
            <a:r>
              <a:rPr lang="en-US" dirty="0"/>
              <a:t>DATE / DRAFT</a:t>
            </a:r>
          </a:p>
        </p:txBody>
      </p:sp>
      <p:sp>
        <p:nvSpPr>
          <p:cNvPr id="19" name="Text Placeholder 18">
            <a:extLst>
              <a:ext uri="{FF2B5EF4-FFF2-40B4-BE49-F238E27FC236}">
                <a16:creationId xmlns:a16="http://schemas.microsoft.com/office/drawing/2014/main" id="{C4BBF838-943C-7000-7C5F-598779BC2A48}"/>
              </a:ext>
            </a:extLst>
          </p:cNvPr>
          <p:cNvSpPr>
            <a:spLocks noGrp="1"/>
          </p:cNvSpPr>
          <p:nvPr>
            <p:ph type="body" sz="quarter" idx="12" hasCustomPrompt="1"/>
          </p:nvPr>
        </p:nvSpPr>
        <p:spPr>
          <a:xfrm>
            <a:off x="576001" y="788282"/>
            <a:ext cx="1695450" cy="1049337"/>
          </a:xfrm>
        </p:spPr>
        <p:txBody>
          <a:bodyPr/>
          <a:lstStyle>
            <a:lvl1pPr>
              <a:defRPr/>
            </a:lvl1pPr>
          </a:lstStyle>
          <a:p>
            <a:pPr lvl="0"/>
            <a:r>
              <a:rPr lang="en-US" dirty="0"/>
              <a:t>#.</a:t>
            </a:r>
            <a:endParaRPr lang="en-GB" dirty="0"/>
          </a:p>
        </p:txBody>
      </p:sp>
      <p:sp>
        <p:nvSpPr>
          <p:cNvPr id="23" name="Slide Number Placeholder 5">
            <a:extLst>
              <a:ext uri="{FF2B5EF4-FFF2-40B4-BE49-F238E27FC236}">
                <a16:creationId xmlns:a16="http://schemas.microsoft.com/office/drawing/2014/main" id="{02F7B379-A082-5AF6-D761-6FFF68B24911}"/>
              </a:ext>
            </a:extLst>
          </p:cNvPr>
          <p:cNvSpPr>
            <a:spLocks noGrp="1"/>
          </p:cNvSpPr>
          <p:nvPr>
            <p:ph type="sldNum" sz="quarter" idx="4"/>
          </p:nvPr>
        </p:nvSpPr>
        <p:spPr>
          <a:xfrm>
            <a:off x="11199813" y="209987"/>
            <a:ext cx="704849" cy="130487"/>
          </a:xfrm>
          <a:prstGeom prst="rect">
            <a:avLst/>
          </a:prstGeom>
        </p:spPr>
        <p:txBody>
          <a:bodyPr vert="horz" lIns="0" tIns="0" rIns="0" bIns="0" rtlCol="0" anchor="t"/>
          <a:lstStyle>
            <a:lvl1pPr algn="r">
              <a:defRPr sz="600" b="0">
                <a:solidFill>
                  <a:schemeClr val="tx1"/>
                </a:solidFill>
              </a:defRPr>
            </a:lvl1pPr>
          </a:lstStyle>
          <a:p>
            <a:fld id="{1C907A4A-C738-774D-8CCB-74296E1A85EF}" type="slidenum">
              <a:rPr lang="en-US" smtClean="0"/>
              <a:pPr/>
              <a:t>‹#›</a:t>
            </a:fld>
            <a:endParaRPr lang="en-US"/>
          </a:p>
        </p:txBody>
      </p:sp>
      <p:sp>
        <p:nvSpPr>
          <p:cNvPr id="36" name="Footer Placeholder 3">
            <a:extLst>
              <a:ext uri="{FF2B5EF4-FFF2-40B4-BE49-F238E27FC236}">
                <a16:creationId xmlns:a16="http://schemas.microsoft.com/office/drawing/2014/main" id="{3E9EDDD6-DD6D-CCE8-7E21-E04F83BA28B3}"/>
              </a:ext>
            </a:extLst>
          </p:cNvPr>
          <p:cNvSpPr>
            <a:spLocks noGrp="1"/>
          </p:cNvSpPr>
          <p:nvPr>
            <p:ph type="ftr" sz="quarter" idx="3"/>
          </p:nvPr>
        </p:nvSpPr>
        <p:spPr>
          <a:xfrm>
            <a:off x="2271714" y="209987"/>
            <a:ext cx="3679825" cy="130487"/>
          </a:xfrm>
          <a:prstGeom prst="rect">
            <a:avLst/>
          </a:prstGeom>
        </p:spPr>
        <p:txBody>
          <a:bodyPr lIns="0" tIns="0" rIns="0" bIns="0" anchor="ctr"/>
          <a:lstStyle>
            <a:lvl1pPr>
              <a:defRPr sz="600"/>
            </a:lvl1pPr>
          </a:lstStyle>
          <a:p>
            <a:r>
              <a:rPr lang="en-US" dirty="0"/>
              <a:t>SLIDE HEADER NAVIGATIONAL TEXT GOES HERE</a:t>
            </a:r>
          </a:p>
        </p:txBody>
      </p:sp>
      <p:sp>
        <p:nvSpPr>
          <p:cNvPr id="4" name="Freeform: Shape 3">
            <a:extLst>
              <a:ext uri="{FF2B5EF4-FFF2-40B4-BE49-F238E27FC236}">
                <a16:creationId xmlns:a16="http://schemas.microsoft.com/office/drawing/2014/main" id="{23C7B5CE-05C1-306B-956F-C878F7F615F2}"/>
              </a:ext>
            </a:extLst>
          </p:cNvPr>
          <p:cNvSpPr/>
          <p:nvPr userDrawn="1"/>
        </p:nvSpPr>
        <p:spPr>
          <a:xfrm>
            <a:off x="297730" y="562519"/>
            <a:ext cx="11605345" cy="5994031"/>
          </a:xfrm>
          <a:custGeom>
            <a:avLst/>
            <a:gdLst>
              <a:gd name="connsiteX0" fmla="*/ 144000 w 11605345"/>
              <a:gd name="connsiteY0" fmla="*/ 0 h 5994031"/>
              <a:gd name="connsiteX1" fmla="*/ 11605345 w 11605345"/>
              <a:gd name="connsiteY1" fmla="*/ 0 h 5994031"/>
              <a:gd name="connsiteX2" fmla="*/ 11605345 w 11605345"/>
              <a:gd name="connsiteY2" fmla="*/ 5994031 h 5994031"/>
              <a:gd name="connsiteX3" fmla="*/ 0 w 11605345"/>
              <a:gd name="connsiteY3" fmla="*/ 5994031 h 5994031"/>
              <a:gd name="connsiteX4" fmla="*/ 0 w 11605345"/>
              <a:gd name="connsiteY4" fmla="*/ 144000 h 5994031"/>
              <a:gd name="connsiteX5" fmla="*/ 144000 w 11605345"/>
              <a:gd name="connsiteY5" fmla="*/ 0 h 5994031"/>
              <a:gd name="connsiteX0" fmla="*/ 11605345 w 11696785"/>
              <a:gd name="connsiteY0" fmla="*/ 5994031 h 6085471"/>
              <a:gd name="connsiteX1" fmla="*/ 0 w 11696785"/>
              <a:gd name="connsiteY1" fmla="*/ 5994031 h 6085471"/>
              <a:gd name="connsiteX2" fmla="*/ 0 w 11696785"/>
              <a:gd name="connsiteY2" fmla="*/ 144000 h 6085471"/>
              <a:gd name="connsiteX3" fmla="*/ 144000 w 11696785"/>
              <a:gd name="connsiteY3" fmla="*/ 0 h 6085471"/>
              <a:gd name="connsiteX4" fmla="*/ 11605345 w 11696785"/>
              <a:gd name="connsiteY4" fmla="*/ 0 h 6085471"/>
              <a:gd name="connsiteX5" fmla="*/ 11696785 w 11696785"/>
              <a:gd name="connsiteY5" fmla="*/ 6085471 h 6085471"/>
              <a:gd name="connsiteX0" fmla="*/ 11605345 w 11605345"/>
              <a:gd name="connsiteY0" fmla="*/ 5994031 h 5994031"/>
              <a:gd name="connsiteX1" fmla="*/ 0 w 11605345"/>
              <a:gd name="connsiteY1" fmla="*/ 5994031 h 5994031"/>
              <a:gd name="connsiteX2" fmla="*/ 0 w 11605345"/>
              <a:gd name="connsiteY2" fmla="*/ 144000 h 5994031"/>
              <a:gd name="connsiteX3" fmla="*/ 144000 w 11605345"/>
              <a:gd name="connsiteY3" fmla="*/ 0 h 5994031"/>
              <a:gd name="connsiteX4" fmla="*/ 11605345 w 11605345"/>
              <a:gd name="connsiteY4" fmla="*/ 0 h 5994031"/>
              <a:gd name="connsiteX0" fmla="*/ 0 w 11605345"/>
              <a:gd name="connsiteY0" fmla="*/ 5994031 h 5994031"/>
              <a:gd name="connsiteX1" fmla="*/ 0 w 11605345"/>
              <a:gd name="connsiteY1" fmla="*/ 144000 h 5994031"/>
              <a:gd name="connsiteX2" fmla="*/ 144000 w 11605345"/>
              <a:gd name="connsiteY2" fmla="*/ 0 h 5994031"/>
              <a:gd name="connsiteX3" fmla="*/ 11605345 w 11605345"/>
              <a:gd name="connsiteY3" fmla="*/ 0 h 5994031"/>
            </a:gdLst>
            <a:ahLst/>
            <a:cxnLst>
              <a:cxn ang="0">
                <a:pos x="connsiteX0" y="connsiteY0"/>
              </a:cxn>
              <a:cxn ang="0">
                <a:pos x="connsiteX1" y="connsiteY1"/>
              </a:cxn>
              <a:cxn ang="0">
                <a:pos x="connsiteX2" y="connsiteY2"/>
              </a:cxn>
              <a:cxn ang="0">
                <a:pos x="connsiteX3" y="connsiteY3"/>
              </a:cxn>
            </a:cxnLst>
            <a:rect l="l" t="t" r="r" b="b"/>
            <a:pathLst>
              <a:path w="11605345" h="5994031">
                <a:moveTo>
                  <a:pt x="0" y="5994031"/>
                </a:moveTo>
                <a:lnTo>
                  <a:pt x="0" y="144000"/>
                </a:lnTo>
                <a:cubicBezTo>
                  <a:pt x="0" y="64471"/>
                  <a:pt x="64471" y="0"/>
                  <a:pt x="144000" y="0"/>
                </a:cubicBezTo>
                <a:lnTo>
                  <a:pt x="11605345" y="0"/>
                </a:lnTo>
              </a:path>
            </a:pathLst>
          </a:custGeom>
          <a:noFill/>
          <a:ln w="254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square" lIns="143924" tIns="143924" rIns="143924" bIns="143924" rtlCol="0" anchor="t">
            <a:noAutofit/>
          </a:bodyPr>
          <a:lstStyle/>
          <a:p>
            <a:pPr algn="l">
              <a:spcBef>
                <a:spcPts val="600"/>
              </a:spcBef>
              <a:spcAft>
                <a:spcPts val="600"/>
              </a:spcAft>
            </a:pPr>
            <a:endParaRPr lang="en-US" sz="1199">
              <a:solidFill>
                <a:schemeClr val="tx1"/>
              </a:solidFill>
            </a:endParaRPr>
          </a:p>
        </p:txBody>
      </p:sp>
      <p:pic>
        <p:nvPicPr>
          <p:cNvPr id="5" name="Content Placeholder 5">
            <a:extLst>
              <a:ext uri="{FF2B5EF4-FFF2-40B4-BE49-F238E27FC236}">
                <a16:creationId xmlns:a16="http://schemas.microsoft.com/office/drawing/2014/main" id="{B3B6E164-2817-F0CD-8A03-0699DB0048D3}"/>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287337" y="197287"/>
            <a:ext cx="1220401" cy="99577"/>
          </a:xfrm>
          <a:prstGeom prst="rect">
            <a:avLst/>
          </a:prstGeom>
        </p:spPr>
      </p:pic>
    </p:spTree>
    <p:extLst>
      <p:ext uri="{BB962C8B-B14F-4D97-AF65-F5344CB8AC3E}">
        <p14:creationId xmlns:p14="http://schemas.microsoft.com/office/powerpoint/2010/main" val="431725887"/>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userDrawn="1">
  <p:cSld name="1. Blank">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BBAA517B-60F1-F35C-733B-BCAAF34B0E17}"/>
              </a:ext>
            </a:extLst>
          </p:cNvPr>
          <p:cNvSpPr>
            <a:spLocks noGrp="1"/>
          </p:cNvSpPr>
          <p:nvPr>
            <p:ph type="ftr" sz="quarter" idx="10"/>
          </p:nvPr>
        </p:nvSpPr>
        <p:spPr/>
        <p:txBody>
          <a:bodyPr/>
          <a:lstStyle/>
          <a:p>
            <a:r>
              <a:rPr lang="en-US"/>
              <a:t>SLIDE HEADER NAVIGATIONAL TEXT GOES HERE</a:t>
            </a:r>
            <a:endParaRPr lang="en-US" dirty="0"/>
          </a:p>
        </p:txBody>
      </p:sp>
      <p:sp>
        <p:nvSpPr>
          <p:cNvPr id="5" name="Slide Number Placeholder 4">
            <a:extLst>
              <a:ext uri="{FF2B5EF4-FFF2-40B4-BE49-F238E27FC236}">
                <a16:creationId xmlns:a16="http://schemas.microsoft.com/office/drawing/2014/main" id="{B87A6121-5D84-262C-2AE8-D8FBF2539A4F}"/>
              </a:ext>
            </a:extLst>
          </p:cNvPr>
          <p:cNvSpPr>
            <a:spLocks noGrp="1"/>
          </p:cNvSpPr>
          <p:nvPr>
            <p:ph type="sldNum" sz="quarter" idx="11"/>
          </p:nvPr>
        </p:nvSpPr>
        <p:spPr/>
        <p:txBody>
          <a:bodyPr/>
          <a:lstStyle/>
          <a:p>
            <a:fld id="{1C907A4A-C738-774D-8CCB-74296E1A85EF}" type="slidenum">
              <a:rPr lang="en-US" smtClean="0"/>
              <a:pPr/>
              <a:t>‹#›</a:t>
            </a:fld>
            <a:endParaRPr lang="en-US"/>
          </a:p>
        </p:txBody>
      </p:sp>
    </p:spTree>
    <p:extLst>
      <p:ext uri="{BB962C8B-B14F-4D97-AF65-F5344CB8AC3E}">
        <p14:creationId xmlns:p14="http://schemas.microsoft.com/office/powerpoint/2010/main" val="667598878"/>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3. Divider blank">
    <p:bg>
      <p:bgPr>
        <a:solidFill>
          <a:schemeClr val="bg2"/>
        </a:solidFill>
        <a:effectLst/>
      </p:bgPr>
    </p:bg>
    <p:spTree>
      <p:nvGrpSpPr>
        <p:cNvPr id="1" name=""/>
        <p:cNvGrpSpPr/>
        <p:nvPr/>
      </p:nvGrpSpPr>
      <p:grpSpPr>
        <a:xfrm>
          <a:off x="0" y="0"/>
          <a:ext cx="0" cy="0"/>
          <a:chOff x="0" y="0"/>
          <a:chExt cx="0" cy="0"/>
        </a:xfrm>
      </p:grpSpPr>
      <p:sp>
        <p:nvSpPr>
          <p:cNvPr id="18" name="Text Placeholder 17">
            <a:extLst>
              <a:ext uri="{FF2B5EF4-FFF2-40B4-BE49-F238E27FC236}">
                <a16:creationId xmlns:a16="http://schemas.microsoft.com/office/drawing/2014/main" id="{41546011-9590-25B3-9AA1-75D6A0720D32}"/>
              </a:ext>
            </a:extLst>
          </p:cNvPr>
          <p:cNvSpPr>
            <a:spLocks noGrp="1"/>
          </p:cNvSpPr>
          <p:nvPr>
            <p:ph type="body" sz="quarter" idx="10" hasCustomPrompt="1"/>
          </p:nvPr>
        </p:nvSpPr>
        <p:spPr>
          <a:xfrm>
            <a:off x="576000" y="2116360"/>
            <a:ext cx="9377362" cy="1590453"/>
          </a:xfrm>
        </p:spPr>
        <p:txBody>
          <a:bodyPr/>
          <a:lstStyle>
            <a:lvl1pPr>
              <a:defRPr/>
            </a:lvl1pPr>
            <a:lvl2pPr>
              <a:defRPr/>
            </a:lvl2pPr>
          </a:lstStyle>
          <a:p>
            <a:pPr lvl="0"/>
            <a:r>
              <a:rPr lang="en-US" dirty="0"/>
              <a:t>Title</a:t>
            </a:r>
          </a:p>
        </p:txBody>
      </p:sp>
      <p:sp>
        <p:nvSpPr>
          <p:cNvPr id="20" name="Text Placeholder 19">
            <a:extLst>
              <a:ext uri="{FF2B5EF4-FFF2-40B4-BE49-F238E27FC236}">
                <a16:creationId xmlns:a16="http://schemas.microsoft.com/office/drawing/2014/main" id="{FCCF3622-A1E6-064F-BCBE-C28CEF329459}"/>
              </a:ext>
            </a:extLst>
          </p:cNvPr>
          <p:cNvSpPr>
            <a:spLocks noGrp="1"/>
          </p:cNvSpPr>
          <p:nvPr>
            <p:ph type="body" sz="quarter" idx="11" hasCustomPrompt="1"/>
          </p:nvPr>
        </p:nvSpPr>
        <p:spPr>
          <a:xfrm>
            <a:off x="576000" y="3985555"/>
            <a:ext cx="9377362" cy="772183"/>
          </a:xfrm>
        </p:spPr>
        <p:txBody>
          <a:bodyPr/>
          <a:lstStyle>
            <a:lvl1pPr>
              <a:defRPr sz="2000">
                <a:latin typeface="+mn-lt"/>
              </a:defRPr>
            </a:lvl1pPr>
          </a:lstStyle>
          <a:p>
            <a:pPr lvl="0"/>
            <a:r>
              <a:rPr lang="en-US" dirty="0"/>
              <a:t>DATE / DRAFT</a:t>
            </a:r>
          </a:p>
        </p:txBody>
      </p:sp>
      <p:sp>
        <p:nvSpPr>
          <p:cNvPr id="19" name="Text Placeholder 18">
            <a:extLst>
              <a:ext uri="{FF2B5EF4-FFF2-40B4-BE49-F238E27FC236}">
                <a16:creationId xmlns:a16="http://schemas.microsoft.com/office/drawing/2014/main" id="{C4BBF838-943C-7000-7C5F-598779BC2A48}"/>
              </a:ext>
            </a:extLst>
          </p:cNvPr>
          <p:cNvSpPr>
            <a:spLocks noGrp="1"/>
          </p:cNvSpPr>
          <p:nvPr>
            <p:ph type="body" sz="quarter" idx="12" hasCustomPrompt="1"/>
          </p:nvPr>
        </p:nvSpPr>
        <p:spPr>
          <a:xfrm>
            <a:off x="576000" y="788281"/>
            <a:ext cx="1695450" cy="1049337"/>
          </a:xfrm>
        </p:spPr>
        <p:txBody>
          <a:bodyPr/>
          <a:lstStyle>
            <a:lvl1pPr>
              <a:defRPr/>
            </a:lvl1pPr>
          </a:lstStyle>
          <a:p>
            <a:pPr lvl="0"/>
            <a:r>
              <a:rPr lang="en-US" dirty="0"/>
              <a:t>#.</a:t>
            </a:r>
            <a:endParaRPr lang="en-GB" dirty="0"/>
          </a:p>
        </p:txBody>
      </p:sp>
      <p:sp>
        <p:nvSpPr>
          <p:cNvPr id="23" name="Slide Number Placeholder 5">
            <a:extLst>
              <a:ext uri="{FF2B5EF4-FFF2-40B4-BE49-F238E27FC236}">
                <a16:creationId xmlns:a16="http://schemas.microsoft.com/office/drawing/2014/main" id="{02F7B379-A082-5AF6-D761-6FFF68B24911}"/>
              </a:ext>
            </a:extLst>
          </p:cNvPr>
          <p:cNvSpPr>
            <a:spLocks noGrp="1"/>
          </p:cNvSpPr>
          <p:nvPr>
            <p:ph type="sldNum" sz="quarter" idx="4"/>
          </p:nvPr>
        </p:nvSpPr>
        <p:spPr>
          <a:xfrm>
            <a:off x="11199812" y="209987"/>
            <a:ext cx="704849" cy="130487"/>
          </a:xfrm>
          <a:prstGeom prst="rect">
            <a:avLst/>
          </a:prstGeom>
        </p:spPr>
        <p:txBody>
          <a:bodyPr vert="horz" lIns="0" tIns="0" rIns="0" bIns="0" rtlCol="0" anchor="t"/>
          <a:lstStyle>
            <a:lvl1pPr algn="r">
              <a:defRPr sz="600" b="0">
                <a:solidFill>
                  <a:schemeClr val="tx1"/>
                </a:solidFill>
              </a:defRPr>
            </a:lvl1pPr>
          </a:lstStyle>
          <a:p>
            <a:fld id="{1C907A4A-C738-774D-8CCB-74296E1A85EF}" type="slidenum">
              <a:rPr lang="en-US" smtClean="0"/>
              <a:pPr/>
              <a:t>‹#›</a:t>
            </a:fld>
            <a:endParaRPr lang="en-US"/>
          </a:p>
        </p:txBody>
      </p:sp>
      <p:sp>
        <p:nvSpPr>
          <p:cNvPr id="36" name="Footer Placeholder 3">
            <a:extLst>
              <a:ext uri="{FF2B5EF4-FFF2-40B4-BE49-F238E27FC236}">
                <a16:creationId xmlns:a16="http://schemas.microsoft.com/office/drawing/2014/main" id="{3E9EDDD6-DD6D-CCE8-7E21-E04F83BA28B3}"/>
              </a:ext>
            </a:extLst>
          </p:cNvPr>
          <p:cNvSpPr>
            <a:spLocks noGrp="1"/>
          </p:cNvSpPr>
          <p:nvPr>
            <p:ph type="ftr" sz="quarter" idx="3"/>
          </p:nvPr>
        </p:nvSpPr>
        <p:spPr>
          <a:xfrm>
            <a:off x="2271713" y="209987"/>
            <a:ext cx="3679825" cy="130487"/>
          </a:xfrm>
          <a:prstGeom prst="rect">
            <a:avLst/>
          </a:prstGeom>
        </p:spPr>
        <p:txBody>
          <a:bodyPr lIns="0" tIns="0" rIns="0" bIns="0" anchor="ctr"/>
          <a:lstStyle>
            <a:lvl1pPr>
              <a:defRPr sz="600"/>
            </a:lvl1pPr>
          </a:lstStyle>
          <a:p>
            <a:r>
              <a:rPr lang="en-US" dirty="0"/>
              <a:t>SLIDE HEADER NAVIGATIONAL TEXT GOES HERE</a:t>
            </a:r>
          </a:p>
        </p:txBody>
      </p:sp>
      <p:sp>
        <p:nvSpPr>
          <p:cNvPr id="4" name="Freeform: Shape 3">
            <a:extLst>
              <a:ext uri="{FF2B5EF4-FFF2-40B4-BE49-F238E27FC236}">
                <a16:creationId xmlns:a16="http://schemas.microsoft.com/office/drawing/2014/main" id="{1EA114ED-5933-FB51-3340-3CE95E847EB5}"/>
              </a:ext>
            </a:extLst>
          </p:cNvPr>
          <p:cNvSpPr/>
          <p:nvPr userDrawn="1"/>
        </p:nvSpPr>
        <p:spPr>
          <a:xfrm>
            <a:off x="297728" y="562519"/>
            <a:ext cx="11605345" cy="5994031"/>
          </a:xfrm>
          <a:custGeom>
            <a:avLst/>
            <a:gdLst>
              <a:gd name="connsiteX0" fmla="*/ 144000 w 11605345"/>
              <a:gd name="connsiteY0" fmla="*/ 0 h 5994031"/>
              <a:gd name="connsiteX1" fmla="*/ 11605345 w 11605345"/>
              <a:gd name="connsiteY1" fmla="*/ 0 h 5994031"/>
              <a:gd name="connsiteX2" fmla="*/ 11605345 w 11605345"/>
              <a:gd name="connsiteY2" fmla="*/ 5994031 h 5994031"/>
              <a:gd name="connsiteX3" fmla="*/ 0 w 11605345"/>
              <a:gd name="connsiteY3" fmla="*/ 5994031 h 5994031"/>
              <a:gd name="connsiteX4" fmla="*/ 0 w 11605345"/>
              <a:gd name="connsiteY4" fmla="*/ 144000 h 5994031"/>
              <a:gd name="connsiteX5" fmla="*/ 144000 w 11605345"/>
              <a:gd name="connsiteY5" fmla="*/ 0 h 5994031"/>
              <a:gd name="connsiteX0" fmla="*/ 11605345 w 11696785"/>
              <a:gd name="connsiteY0" fmla="*/ 5994031 h 6085471"/>
              <a:gd name="connsiteX1" fmla="*/ 0 w 11696785"/>
              <a:gd name="connsiteY1" fmla="*/ 5994031 h 6085471"/>
              <a:gd name="connsiteX2" fmla="*/ 0 w 11696785"/>
              <a:gd name="connsiteY2" fmla="*/ 144000 h 6085471"/>
              <a:gd name="connsiteX3" fmla="*/ 144000 w 11696785"/>
              <a:gd name="connsiteY3" fmla="*/ 0 h 6085471"/>
              <a:gd name="connsiteX4" fmla="*/ 11605345 w 11696785"/>
              <a:gd name="connsiteY4" fmla="*/ 0 h 6085471"/>
              <a:gd name="connsiteX5" fmla="*/ 11696785 w 11696785"/>
              <a:gd name="connsiteY5" fmla="*/ 6085471 h 6085471"/>
              <a:gd name="connsiteX0" fmla="*/ 11605345 w 11605345"/>
              <a:gd name="connsiteY0" fmla="*/ 5994031 h 5994031"/>
              <a:gd name="connsiteX1" fmla="*/ 0 w 11605345"/>
              <a:gd name="connsiteY1" fmla="*/ 5994031 h 5994031"/>
              <a:gd name="connsiteX2" fmla="*/ 0 w 11605345"/>
              <a:gd name="connsiteY2" fmla="*/ 144000 h 5994031"/>
              <a:gd name="connsiteX3" fmla="*/ 144000 w 11605345"/>
              <a:gd name="connsiteY3" fmla="*/ 0 h 5994031"/>
              <a:gd name="connsiteX4" fmla="*/ 11605345 w 11605345"/>
              <a:gd name="connsiteY4" fmla="*/ 0 h 5994031"/>
              <a:gd name="connsiteX0" fmla="*/ 0 w 11605345"/>
              <a:gd name="connsiteY0" fmla="*/ 5994031 h 5994031"/>
              <a:gd name="connsiteX1" fmla="*/ 0 w 11605345"/>
              <a:gd name="connsiteY1" fmla="*/ 144000 h 5994031"/>
              <a:gd name="connsiteX2" fmla="*/ 144000 w 11605345"/>
              <a:gd name="connsiteY2" fmla="*/ 0 h 5994031"/>
              <a:gd name="connsiteX3" fmla="*/ 11605345 w 11605345"/>
              <a:gd name="connsiteY3" fmla="*/ 0 h 5994031"/>
            </a:gdLst>
            <a:ahLst/>
            <a:cxnLst>
              <a:cxn ang="0">
                <a:pos x="connsiteX0" y="connsiteY0"/>
              </a:cxn>
              <a:cxn ang="0">
                <a:pos x="connsiteX1" y="connsiteY1"/>
              </a:cxn>
              <a:cxn ang="0">
                <a:pos x="connsiteX2" y="connsiteY2"/>
              </a:cxn>
              <a:cxn ang="0">
                <a:pos x="connsiteX3" y="connsiteY3"/>
              </a:cxn>
            </a:cxnLst>
            <a:rect l="l" t="t" r="r" b="b"/>
            <a:pathLst>
              <a:path w="11605345" h="5994031">
                <a:moveTo>
                  <a:pt x="0" y="5994031"/>
                </a:moveTo>
                <a:lnTo>
                  <a:pt x="0" y="144000"/>
                </a:lnTo>
                <a:cubicBezTo>
                  <a:pt x="0" y="64471"/>
                  <a:pt x="64471" y="0"/>
                  <a:pt x="144000" y="0"/>
                </a:cubicBezTo>
                <a:lnTo>
                  <a:pt x="11605345" y="0"/>
                </a:lnTo>
              </a:path>
            </a:pathLst>
          </a:custGeom>
          <a:noFill/>
          <a:ln w="254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square" lIns="144000" tIns="144000" rIns="144000" bIns="144000" rtlCol="0" anchor="t">
            <a:noAutofit/>
          </a:bodyPr>
          <a:lstStyle/>
          <a:p>
            <a:pPr algn="l">
              <a:spcBef>
                <a:spcPts val="600"/>
              </a:spcBef>
              <a:spcAft>
                <a:spcPts val="600"/>
              </a:spcAft>
            </a:pPr>
            <a:endParaRPr lang="en-US" sz="1200">
              <a:solidFill>
                <a:schemeClr val="tx1"/>
              </a:solidFill>
            </a:endParaRPr>
          </a:p>
        </p:txBody>
      </p:sp>
      <p:pic>
        <p:nvPicPr>
          <p:cNvPr id="5" name="Content Placeholder 5">
            <a:extLst>
              <a:ext uri="{FF2B5EF4-FFF2-40B4-BE49-F238E27FC236}">
                <a16:creationId xmlns:a16="http://schemas.microsoft.com/office/drawing/2014/main" id="{458D3DEC-9652-F7E4-29F0-77DEA375D602}"/>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287337" y="197286"/>
            <a:ext cx="1220400" cy="99577"/>
          </a:xfrm>
          <a:prstGeom prst="rect">
            <a:avLst/>
          </a:prstGeom>
        </p:spPr>
      </p:pic>
    </p:spTree>
    <p:extLst>
      <p:ext uri="{BB962C8B-B14F-4D97-AF65-F5344CB8AC3E}">
        <p14:creationId xmlns:p14="http://schemas.microsoft.com/office/powerpoint/2010/main" val="1612359024"/>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1_3. Divider blank">
    <p:bg>
      <p:bgPr>
        <a:solidFill>
          <a:schemeClr val="tx2"/>
        </a:solidFill>
        <a:effectLst/>
      </p:bgPr>
    </p:bg>
    <p:spTree>
      <p:nvGrpSpPr>
        <p:cNvPr id="1" name=""/>
        <p:cNvGrpSpPr/>
        <p:nvPr/>
      </p:nvGrpSpPr>
      <p:grpSpPr>
        <a:xfrm>
          <a:off x="0" y="0"/>
          <a:ext cx="0" cy="0"/>
          <a:chOff x="0" y="0"/>
          <a:chExt cx="0" cy="0"/>
        </a:xfrm>
      </p:grpSpPr>
      <p:sp>
        <p:nvSpPr>
          <p:cNvPr id="18" name="Text Placeholder 17">
            <a:extLst>
              <a:ext uri="{FF2B5EF4-FFF2-40B4-BE49-F238E27FC236}">
                <a16:creationId xmlns:a16="http://schemas.microsoft.com/office/drawing/2014/main" id="{41546011-9590-25B3-9AA1-75D6A0720D32}"/>
              </a:ext>
            </a:extLst>
          </p:cNvPr>
          <p:cNvSpPr>
            <a:spLocks noGrp="1"/>
          </p:cNvSpPr>
          <p:nvPr>
            <p:ph type="body" sz="quarter" idx="10" hasCustomPrompt="1"/>
          </p:nvPr>
        </p:nvSpPr>
        <p:spPr>
          <a:xfrm>
            <a:off x="576000" y="2116360"/>
            <a:ext cx="9377362" cy="1590453"/>
          </a:xfrm>
        </p:spPr>
        <p:txBody>
          <a:bodyPr/>
          <a:lstStyle>
            <a:lvl1pPr>
              <a:defRPr/>
            </a:lvl1pPr>
            <a:lvl2pPr>
              <a:defRPr/>
            </a:lvl2pPr>
          </a:lstStyle>
          <a:p>
            <a:pPr lvl="0"/>
            <a:r>
              <a:rPr lang="en-US" dirty="0"/>
              <a:t>Title</a:t>
            </a:r>
          </a:p>
        </p:txBody>
      </p:sp>
      <p:sp>
        <p:nvSpPr>
          <p:cNvPr id="20" name="Text Placeholder 19">
            <a:extLst>
              <a:ext uri="{FF2B5EF4-FFF2-40B4-BE49-F238E27FC236}">
                <a16:creationId xmlns:a16="http://schemas.microsoft.com/office/drawing/2014/main" id="{FCCF3622-A1E6-064F-BCBE-C28CEF329459}"/>
              </a:ext>
            </a:extLst>
          </p:cNvPr>
          <p:cNvSpPr>
            <a:spLocks noGrp="1"/>
          </p:cNvSpPr>
          <p:nvPr>
            <p:ph type="body" sz="quarter" idx="11" hasCustomPrompt="1"/>
          </p:nvPr>
        </p:nvSpPr>
        <p:spPr>
          <a:xfrm>
            <a:off x="576000" y="3985555"/>
            <a:ext cx="9377362" cy="772183"/>
          </a:xfrm>
        </p:spPr>
        <p:txBody>
          <a:bodyPr/>
          <a:lstStyle>
            <a:lvl1pPr>
              <a:defRPr sz="2000">
                <a:latin typeface="+mn-lt"/>
              </a:defRPr>
            </a:lvl1pPr>
          </a:lstStyle>
          <a:p>
            <a:pPr lvl="0"/>
            <a:r>
              <a:rPr lang="en-US" dirty="0"/>
              <a:t>DATE / DRAFT</a:t>
            </a:r>
          </a:p>
        </p:txBody>
      </p:sp>
      <p:sp>
        <p:nvSpPr>
          <p:cNvPr id="19" name="Text Placeholder 18">
            <a:extLst>
              <a:ext uri="{FF2B5EF4-FFF2-40B4-BE49-F238E27FC236}">
                <a16:creationId xmlns:a16="http://schemas.microsoft.com/office/drawing/2014/main" id="{C4BBF838-943C-7000-7C5F-598779BC2A48}"/>
              </a:ext>
            </a:extLst>
          </p:cNvPr>
          <p:cNvSpPr>
            <a:spLocks noGrp="1"/>
          </p:cNvSpPr>
          <p:nvPr>
            <p:ph type="body" sz="quarter" idx="12" hasCustomPrompt="1"/>
          </p:nvPr>
        </p:nvSpPr>
        <p:spPr>
          <a:xfrm>
            <a:off x="576000" y="788281"/>
            <a:ext cx="1695450" cy="1049337"/>
          </a:xfrm>
        </p:spPr>
        <p:txBody>
          <a:bodyPr/>
          <a:lstStyle>
            <a:lvl1pPr>
              <a:defRPr/>
            </a:lvl1pPr>
          </a:lstStyle>
          <a:p>
            <a:pPr lvl="0"/>
            <a:r>
              <a:rPr lang="en-US" dirty="0"/>
              <a:t>#.</a:t>
            </a:r>
            <a:endParaRPr lang="en-GB" dirty="0"/>
          </a:p>
        </p:txBody>
      </p:sp>
      <p:sp>
        <p:nvSpPr>
          <p:cNvPr id="23" name="Slide Number Placeholder 5">
            <a:extLst>
              <a:ext uri="{FF2B5EF4-FFF2-40B4-BE49-F238E27FC236}">
                <a16:creationId xmlns:a16="http://schemas.microsoft.com/office/drawing/2014/main" id="{02F7B379-A082-5AF6-D761-6FFF68B24911}"/>
              </a:ext>
            </a:extLst>
          </p:cNvPr>
          <p:cNvSpPr>
            <a:spLocks noGrp="1"/>
          </p:cNvSpPr>
          <p:nvPr>
            <p:ph type="sldNum" sz="quarter" idx="4"/>
          </p:nvPr>
        </p:nvSpPr>
        <p:spPr>
          <a:xfrm>
            <a:off x="11199812" y="209987"/>
            <a:ext cx="704849" cy="130487"/>
          </a:xfrm>
          <a:prstGeom prst="rect">
            <a:avLst/>
          </a:prstGeom>
        </p:spPr>
        <p:txBody>
          <a:bodyPr vert="horz" lIns="0" tIns="0" rIns="0" bIns="0" rtlCol="0" anchor="t"/>
          <a:lstStyle>
            <a:lvl1pPr algn="r">
              <a:defRPr sz="600" b="0">
                <a:solidFill>
                  <a:schemeClr val="tx1"/>
                </a:solidFill>
              </a:defRPr>
            </a:lvl1pPr>
          </a:lstStyle>
          <a:p>
            <a:fld id="{1C907A4A-C738-774D-8CCB-74296E1A85EF}" type="slidenum">
              <a:rPr lang="en-US" smtClean="0"/>
              <a:pPr/>
              <a:t>‹#›</a:t>
            </a:fld>
            <a:endParaRPr lang="en-US"/>
          </a:p>
        </p:txBody>
      </p:sp>
      <p:sp>
        <p:nvSpPr>
          <p:cNvPr id="36" name="Footer Placeholder 3">
            <a:extLst>
              <a:ext uri="{FF2B5EF4-FFF2-40B4-BE49-F238E27FC236}">
                <a16:creationId xmlns:a16="http://schemas.microsoft.com/office/drawing/2014/main" id="{3E9EDDD6-DD6D-CCE8-7E21-E04F83BA28B3}"/>
              </a:ext>
            </a:extLst>
          </p:cNvPr>
          <p:cNvSpPr>
            <a:spLocks noGrp="1"/>
          </p:cNvSpPr>
          <p:nvPr>
            <p:ph type="ftr" sz="quarter" idx="3"/>
          </p:nvPr>
        </p:nvSpPr>
        <p:spPr>
          <a:xfrm>
            <a:off x="2271713" y="209987"/>
            <a:ext cx="3679825" cy="130487"/>
          </a:xfrm>
          <a:prstGeom prst="rect">
            <a:avLst/>
          </a:prstGeom>
        </p:spPr>
        <p:txBody>
          <a:bodyPr lIns="0" tIns="0" rIns="0" bIns="0" anchor="ctr"/>
          <a:lstStyle>
            <a:lvl1pPr>
              <a:defRPr sz="600"/>
            </a:lvl1pPr>
          </a:lstStyle>
          <a:p>
            <a:r>
              <a:rPr lang="en-US" dirty="0"/>
              <a:t>SLIDE HEADER NAVIGATIONAL TEXT GOES HERE</a:t>
            </a:r>
          </a:p>
        </p:txBody>
      </p:sp>
      <p:sp>
        <p:nvSpPr>
          <p:cNvPr id="4" name="Freeform: Shape 3">
            <a:extLst>
              <a:ext uri="{FF2B5EF4-FFF2-40B4-BE49-F238E27FC236}">
                <a16:creationId xmlns:a16="http://schemas.microsoft.com/office/drawing/2014/main" id="{4ADB7396-3BBA-F604-12A5-14FA4D7E1BA3}"/>
              </a:ext>
            </a:extLst>
          </p:cNvPr>
          <p:cNvSpPr/>
          <p:nvPr userDrawn="1"/>
        </p:nvSpPr>
        <p:spPr>
          <a:xfrm>
            <a:off x="297728" y="562519"/>
            <a:ext cx="11605345" cy="5994031"/>
          </a:xfrm>
          <a:custGeom>
            <a:avLst/>
            <a:gdLst>
              <a:gd name="connsiteX0" fmla="*/ 144000 w 11605345"/>
              <a:gd name="connsiteY0" fmla="*/ 0 h 5994031"/>
              <a:gd name="connsiteX1" fmla="*/ 11605345 w 11605345"/>
              <a:gd name="connsiteY1" fmla="*/ 0 h 5994031"/>
              <a:gd name="connsiteX2" fmla="*/ 11605345 w 11605345"/>
              <a:gd name="connsiteY2" fmla="*/ 5994031 h 5994031"/>
              <a:gd name="connsiteX3" fmla="*/ 0 w 11605345"/>
              <a:gd name="connsiteY3" fmla="*/ 5994031 h 5994031"/>
              <a:gd name="connsiteX4" fmla="*/ 0 w 11605345"/>
              <a:gd name="connsiteY4" fmla="*/ 144000 h 5994031"/>
              <a:gd name="connsiteX5" fmla="*/ 144000 w 11605345"/>
              <a:gd name="connsiteY5" fmla="*/ 0 h 5994031"/>
              <a:gd name="connsiteX0" fmla="*/ 11605345 w 11696785"/>
              <a:gd name="connsiteY0" fmla="*/ 5994031 h 6085471"/>
              <a:gd name="connsiteX1" fmla="*/ 0 w 11696785"/>
              <a:gd name="connsiteY1" fmla="*/ 5994031 h 6085471"/>
              <a:gd name="connsiteX2" fmla="*/ 0 w 11696785"/>
              <a:gd name="connsiteY2" fmla="*/ 144000 h 6085471"/>
              <a:gd name="connsiteX3" fmla="*/ 144000 w 11696785"/>
              <a:gd name="connsiteY3" fmla="*/ 0 h 6085471"/>
              <a:gd name="connsiteX4" fmla="*/ 11605345 w 11696785"/>
              <a:gd name="connsiteY4" fmla="*/ 0 h 6085471"/>
              <a:gd name="connsiteX5" fmla="*/ 11696785 w 11696785"/>
              <a:gd name="connsiteY5" fmla="*/ 6085471 h 6085471"/>
              <a:gd name="connsiteX0" fmla="*/ 11605345 w 11605345"/>
              <a:gd name="connsiteY0" fmla="*/ 5994031 h 5994031"/>
              <a:gd name="connsiteX1" fmla="*/ 0 w 11605345"/>
              <a:gd name="connsiteY1" fmla="*/ 5994031 h 5994031"/>
              <a:gd name="connsiteX2" fmla="*/ 0 w 11605345"/>
              <a:gd name="connsiteY2" fmla="*/ 144000 h 5994031"/>
              <a:gd name="connsiteX3" fmla="*/ 144000 w 11605345"/>
              <a:gd name="connsiteY3" fmla="*/ 0 h 5994031"/>
              <a:gd name="connsiteX4" fmla="*/ 11605345 w 11605345"/>
              <a:gd name="connsiteY4" fmla="*/ 0 h 5994031"/>
              <a:gd name="connsiteX0" fmla="*/ 0 w 11605345"/>
              <a:gd name="connsiteY0" fmla="*/ 5994031 h 5994031"/>
              <a:gd name="connsiteX1" fmla="*/ 0 w 11605345"/>
              <a:gd name="connsiteY1" fmla="*/ 144000 h 5994031"/>
              <a:gd name="connsiteX2" fmla="*/ 144000 w 11605345"/>
              <a:gd name="connsiteY2" fmla="*/ 0 h 5994031"/>
              <a:gd name="connsiteX3" fmla="*/ 11605345 w 11605345"/>
              <a:gd name="connsiteY3" fmla="*/ 0 h 5994031"/>
            </a:gdLst>
            <a:ahLst/>
            <a:cxnLst>
              <a:cxn ang="0">
                <a:pos x="connsiteX0" y="connsiteY0"/>
              </a:cxn>
              <a:cxn ang="0">
                <a:pos x="connsiteX1" y="connsiteY1"/>
              </a:cxn>
              <a:cxn ang="0">
                <a:pos x="connsiteX2" y="connsiteY2"/>
              </a:cxn>
              <a:cxn ang="0">
                <a:pos x="connsiteX3" y="connsiteY3"/>
              </a:cxn>
            </a:cxnLst>
            <a:rect l="l" t="t" r="r" b="b"/>
            <a:pathLst>
              <a:path w="11605345" h="5994031">
                <a:moveTo>
                  <a:pt x="0" y="5994031"/>
                </a:moveTo>
                <a:lnTo>
                  <a:pt x="0" y="144000"/>
                </a:lnTo>
                <a:cubicBezTo>
                  <a:pt x="0" y="64471"/>
                  <a:pt x="64471" y="0"/>
                  <a:pt x="144000" y="0"/>
                </a:cubicBezTo>
                <a:lnTo>
                  <a:pt x="11605345" y="0"/>
                </a:lnTo>
              </a:path>
            </a:pathLst>
          </a:custGeom>
          <a:noFill/>
          <a:ln w="254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square" lIns="144000" tIns="144000" rIns="144000" bIns="144000" rtlCol="0" anchor="t">
            <a:noAutofit/>
          </a:bodyPr>
          <a:lstStyle/>
          <a:p>
            <a:pPr algn="l">
              <a:spcBef>
                <a:spcPts val="600"/>
              </a:spcBef>
              <a:spcAft>
                <a:spcPts val="600"/>
              </a:spcAft>
            </a:pPr>
            <a:endParaRPr lang="en-US" sz="1200">
              <a:solidFill>
                <a:schemeClr val="tx1"/>
              </a:solidFill>
            </a:endParaRPr>
          </a:p>
        </p:txBody>
      </p:sp>
      <p:pic>
        <p:nvPicPr>
          <p:cNvPr id="5" name="Content Placeholder 5">
            <a:extLst>
              <a:ext uri="{FF2B5EF4-FFF2-40B4-BE49-F238E27FC236}">
                <a16:creationId xmlns:a16="http://schemas.microsoft.com/office/drawing/2014/main" id="{D039A113-0F98-8769-E8E9-E6AAEFC3BE46}"/>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287337" y="197286"/>
            <a:ext cx="1220400" cy="99577"/>
          </a:xfrm>
          <a:prstGeom prst="rect">
            <a:avLst/>
          </a:prstGeom>
        </p:spPr>
      </p:pic>
    </p:spTree>
    <p:extLst>
      <p:ext uri="{BB962C8B-B14F-4D97-AF65-F5344CB8AC3E}">
        <p14:creationId xmlns:p14="http://schemas.microsoft.com/office/powerpoint/2010/main" val="1582341659"/>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2_3. Divider blank">
    <p:bg>
      <p:bgPr>
        <a:solidFill>
          <a:schemeClr val="accent1"/>
        </a:solidFill>
        <a:effectLst/>
      </p:bgPr>
    </p:bg>
    <p:spTree>
      <p:nvGrpSpPr>
        <p:cNvPr id="1" name=""/>
        <p:cNvGrpSpPr/>
        <p:nvPr/>
      </p:nvGrpSpPr>
      <p:grpSpPr>
        <a:xfrm>
          <a:off x="0" y="0"/>
          <a:ext cx="0" cy="0"/>
          <a:chOff x="0" y="0"/>
          <a:chExt cx="0" cy="0"/>
        </a:xfrm>
      </p:grpSpPr>
      <p:sp>
        <p:nvSpPr>
          <p:cNvPr id="18" name="Text Placeholder 17">
            <a:extLst>
              <a:ext uri="{FF2B5EF4-FFF2-40B4-BE49-F238E27FC236}">
                <a16:creationId xmlns:a16="http://schemas.microsoft.com/office/drawing/2014/main" id="{41546011-9590-25B3-9AA1-75D6A0720D32}"/>
              </a:ext>
            </a:extLst>
          </p:cNvPr>
          <p:cNvSpPr>
            <a:spLocks noGrp="1"/>
          </p:cNvSpPr>
          <p:nvPr>
            <p:ph type="body" sz="quarter" idx="10" hasCustomPrompt="1"/>
          </p:nvPr>
        </p:nvSpPr>
        <p:spPr>
          <a:xfrm>
            <a:off x="576000" y="2116360"/>
            <a:ext cx="9377362" cy="1590453"/>
          </a:xfrm>
        </p:spPr>
        <p:txBody>
          <a:bodyPr/>
          <a:lstStyle>
            <a:lvl1pPr>
              <a:defRPr/>
            </a:lvl1pPr>
            <a:lvl2pPr>
              <a:defRPr/>
            </a:lvl2pPr>
          </a:lstStyle>
          <a:p>
            <a:pPr lvl="0"/>
            <a:r>
              <a:rPr lang="en-US" dirty="0"/>
              <a:t>Title</a:t>
            </a:r>
          </a:p>
        </p:txBody>
      </p:sp>
      <p:sp>
        <p:nvSpPr>
          <p:cNvPr id="20" name="Text Placeholder 19">
            <a:extLst>
              <a:ext uri="{FF2B5EF4-FFF2-40B4-BE49-F238E27FC236}">
                <a16:creationId xmlns:a16="http://schemas.microsoft.com/office/drawing/2014/main" id="{FCCF3622-A1E6-064F-BCBE-C28CEF329459}"/>
              </a:ext>
            </a:extLst>
          </p:cNvPr>
          <p:cNvSpPr>
            <a:spLocks noGrp="1"/>
          </p:cNvSpPr>
          <p:nvPr>
            <p:ph type="body" sz="quarter" idx="11" hasCustomPrompt="1"/>
          </p:nvPr>
        </p:nvSpPr>
        <p:spPr>
          <a:xfrm>
            <a:off x="576000" y="3985555"/>
            <a:ext cx="9377362" cy="772183"/>
          </a:xfrm>
        </p:spPr>
        <p:txBody>
          <a:bodyPr/>
          <a:lstStyle>
            <a:lvl1pPr>
              <a:defRPr sz="2000">
                <a:latin typeface="+mn-lt"/>
              </a:defRPr>
            </a:lvl1pPr>
          </a:lstStyle>
          <a:p>
            <a:pPr lvl="0"/>
            <a:r>
              <a:rPr lang="en-US" dirty="0"/>
              <a:t>DATE / DRAFT</a:t>
            </a:r>
          </a:p>
        </p:txBody>
      </p:sp>
      <p:sp>
        <p:nvSpPr>
          <p:cNvPr id="19" name="Text Placeholder 18">
            <a:extLst>
              <a:ext uri="{FF2B5EF4-FFF2-40B4-BE49-F238E27FC236}">
                <a16:creationId xmlns:a16="http://schemas.microsoft.com/office/drawing/2014/main" id="{C4BBF838-943C-7000-7C5F-598779BC2A48}"/>
              </a:ext>
            </a:extLst>
          </p:cNvPr>
          <p:cNvSpPr>
            <a:spLocks noGrp="1"/>
          </p:cNvSpPr>
          <p:nvPr>
            <p:ph type="body" sz="quarter" idx="12" hasCustomPrompt="1"/>
          </p:nvPr>
        </p:nvSpPr>
        <p:spPr>
          <a:xfrm>
            <a:off x="576000" y="788281"/>
            <a:ext cx="1695450" cy="1049337"/>
          </a:xfrm>
        </p:spPr>
        <p:txBody>
          <a:bodyPr/>
          <a:lstStyle>
            <a:lvl1pPr>
              <a:defRPr/>
            </a:lvl1pPr>
          </a:lstStyle>
          <a:p>
            <a:pPr lvl="0"/>
            <a:r>
              <a:rPr lang="en-US" dirty="0"/>
              <a:t>#.</a:t>
            </a:r>
            <a:endParaRPr lang="en-GB" dirty="0"/>
          </a:p>
        </p:txBody>
      </p:sp>
      <p:sp>
        <p:nvSpPr>
          <p:cNvPr id="23" name="Slide Number Placeholder 5">
            <a:extLst>
              <a:ext uri="{FF2B5EF4-FFF2-40B4-BE49-F238E27FC236}">
                <a16:creationId xmlns:a16="http://schemas.microsoft.com/office/drawing/2014/main" id="{02F7B379-A082-5AF6-D761-6FFF68B24911}"/>
              </a:ext>
            </a:extLst>
          </p:cNvPr>
          <p:cNvSpPr>
            <a:spLocks noGrp="1"/>
          </p:cNvSpPr>
          <p:nvPr>
            <p:ph type="sldNum" sz="quarter" idx="4"/>
          </p:nvPr>
        </p:nvSpPr>
        <p:spPr>
          <a:xfrm>
            <a:off x="11199812" y="209987"/>
            <a:ext cx="704849" cy="130487"/>
          </a:xfrm>
          <a:prstGeom prst="rect">
            <a:avLst/>
          </a:prstGeom>
        </p:spPr>
        <p:txBody>
          <a:bodyPr vert="horz" lIns="0" tIns="0" rIns="0" bIns="0" rtlCol="0" anchor="t"/>
          <a:lstStyle>
            <a:lvl1pPr algn="r">
              <a:defRPr sz="600" b="0">
                <a:solidFill>
                  <a:schemeClr val="tx1"/>
                </a:solidFill>
              </a:defRPr>
            </a:lvl1pPr>
          </a:lstStyle>
          <a:p>
            <a:fld id="{1C907A4A-C738-774D-8CCB-74296E1A85EF}" type="slidenum">
              <a:rPr lang="en-US" smtClean="0"/>
              <a:pPr/>
              <a:t>‹#›</a:t>
            </a:fld>
            <a:endParaRPr lang="en-US"/>
          </a:p>
        </p:txBody>
      </p:sp>
      <p:sp>
        <p:nvSpPr>
          <p:cNvPr id="36" name="Footer Placeholder 3">
            <a:extLst>
              <a:ext uri="{FF2B5EF4-FFF2-40B4-BE49-F238E27FC236}">
                <a16:creationId xmlns:a16="http://schemas.microsoft.com/office/drawing/2014/main" id="{3E9EDDD6-DD6D-CCE8-7E21-E04F83BA28B3}"/>
              </a:ext>
            </a:extLst>
          </p:cNvPr>
          <p:cNvSpPr>
            <a:spLocks noGrp="1"/>
          </p:cNvSpPr>
          <p:nvPr>
            <p:ph type="ftr" sz="quarter" idx="3"/>
          </p:nvPr>
        </p:nvSpPr>
        <p:spPr>
          <a:xfrm>
            <a:off x="2271713" y="209987"/>
            <a:ext cx="3679825" cy="130487"/>
          </a:xfrm>
          <a:prstGeom prst="rect">
            <a:avLst/>
          </a:prstGeom>
        </p:spPr>
        <p:txBody>
          <a:bodyPr lIns="0" tIns="0" rIns="0" bIns="0" anchor="ctr"/>
          <a:lstStyle>
            <a:lvl1pPr>
              <a:defRPr sz="600"/>
            </a:lvl1pPr>
          </a:lstStyle>
          <a:p>
            <a:r>
              <a:rPr lang="en-US" dirty="0"/>
              <a:t>SLIDE HEADER NAVIGATIONAL TEXT GOES HERE</a:t>
            </a:r>
          </a:p>
        </p:txBody>
      </p:sp>
      <p:sp>
        <p:nvSpPr>
          <p:cNvPr id="4" name="Freeform: Shape 3">
            <a:extLst>
              <a:ext uri="{FF2B5EF4-FFF2-40B4-BE49-F238E27FC236}">
                <a16:creationId xmlns:a16="http://schemas.microsoft.com/office/drawing/2014/main" id="{19D37516-AEE2-9552-02C6-61AFA186CDB1}"/>
              </a:ext>
            </a:extLst>
          </p:cNvPr>
          <p:cNvSpPr/>
          <p:nvPr userDrawn="1"/>
        </p:nvSpPr>
        <p:spPr>
          <a:xfrm>
            <a:off x="297728" y="562519"/>
            <a:ext cx="11605345" cy="5994031"/>
          </a:xfrm>
          <a:custGeom>
            <a:avLst/>
            <a:gdLst>
              <a:gd name="connsiteX0" fmla="*/ 144000 w 11605345"/>
              <a:gd name="connsiteY0" fmla="*/ 0 h 5994031"/>
              <a:gd name="connsiteX1" fmla="*/ 11605345 w 11605345"/>
              <a:gd name="connsiteY1" fmla="*/ 0 h 5994031"/>
              <a:gd name="connsiteX2" fmla="*/ 11605345 w 11605345"/>
              <a:gd name="connsiteY2" fmla="*/ 5994031 h 5994031"/>
              <a:gd name="connsiteX3" fmla="*/ 0 w 11605345"/>
              <a:gd name="connsiteY3" fmla="*/ 5994031 h 5994031"/>
              <a:gd name="connsiteX4" fmla="*/ 0 w 11605345"/>
              <a:gd name="connsiteY4" fmla="*/ 144000 h 5994031"/>
              <a:gd name="connsiteX5" fmla="*/ 144000 w 11605345"/>
              <a:gd name="connsiteY5" fmla="*/ 0 h 5994031"/>
              <a:gd name="connsiteX0" fmla="*/ 11605345 w 11696785"/>
              <a:gd name="connsiteY0" fmla="*/ 5994031 h 6085471"/>
              <a:gd name="connsiteX1" fmla="*/ 0 w 11696785"/>
              <a:gd name="connsiteY1" fmla="*/ 5994031 h 6085471"/>
              <a:gd name="connsiteX2" fmla="*/ 0 w 11696785"/>
              <a:gd name="connsiteY2" fmla="*/ 144000 h 6085471"/>
              <a:gd name="connsiteX3" fmla="*/ 144000 w 11696785"/>
              <a:gd name="connsiteY3" fmla="*/ 0 h 6085471"/>
              <a:gd name="connsiteX4" fmla="*/ 11605345 w 11696785"/>
              <a:gd name="connsiteY4" fmla="*/ 0 h 6085471"/>
              <a:gd name="connsiteX5" fmla="*/ 11696785 w 11696785"/>
              <a:gd name="connsiteY5" fmla="*/ 6085471 h 6085471"/>
              <a:gd name="connsiteX0" fmla="*/ 11605345 w 11605345"/>
              <a:gd name="connsiteY0" fmla="*/ 5994031 h 5994031"/>
              <a:gd name="connsiteX1" fmla="*/ 0 w 11605345"/>
              <a:gd name="connsiteY1" fmla="*/ 5994031 h 5994031"/>
              <a:gd name="connsiteX2" fmla="*/ 0 w 11605345"/>
              <a:gd name="connsiteY2" fmla="*/ 144000 h 5994031"/>
              <a:gd name="connsiteX3" fmla="*/ 144000 w 11605345"/>
              <a:gd name="connsiteY3" fmla="*/ 0 h 5994031"/>
              <a:gd name="connsiteX4" fmla="*/ 11605345 w 11605345"/>
              <a:gd name="connsiteY4" fmla="*/ 0 h 5994031"/>
              <a:gd name="connsiteX0" fmla="*/ 0 w 11605345"/>
              <a:gd name="connsiteY0" fmla="*/ 5994031 h 5994031"/>
              <a:gd name="connsiteX1" fmla="*/ 0 w 11605345"/>
              <a:gd name="connsiteY1" fmla="*/ 144000 h 5994031"/>
              <a:gd name="connsiteX2" fmla="*/ 144000 w 11605345"/>
              <a:gd name="connsiteY2" fmla="*/ 0 h 5994031"/>
              <a:gd name="connsiteX3" fmla="*/ 11605345 w 11605345"/>
              <a:gd name="connsiteY3" fmla="*/ 0 h 5994031"/>
            </a:gdLst>
            <a:ahLst/>
            <a:cxnLst>
              <a:cxn ang="0">
                <a:pos x="connsiteX0" y="connsiteY0"/>
              </a:cxn>
              <a:cxn ang="0">
                <a:pos x="connsiteX1" y="connsiteY1"/>
              </a:cxn>
              <a:cxn ang="0">
                <a:pos x="connsiteX2" y="connsiteY2"/>
              </a:cxn>
              <a:cxn ang="0">
                <a:pos x="connsiteX3" y="connsiteY3"/>
              </a:cxn>
            </a:cxnLst>
            <a:rect l="l" t="t" r="r" b="b"/>
            <a:pathLst>
              <a:path w="11605345" h="5994031">
                <a:moveTo>
                  <a:pt x="0" y="5994031"/>
                </a:moveTo>
                <a:lnTo>
                  <a:pt x="0" y="144000"/>
                </a:lnTo>
                <a:cubicBezTo>
                  <a:pt x="0" y="64471"/>
                  <a:pt x="64471" y="0"/>
                  <a:pt x="144000" y="0"/>
                </a:cubicBezTo>
                <a:lnTo>
                  <a:pt x="11605345" y="0"/>
                </a:lnTo>
              </a:path>
            </a:pathLst>
          </a:custGeom>
          <a:noFill/>
          <a:ln w="254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square" lIns="144000" tIns="144000" rIns="144000" bIns="144000" rtlCol="0" anchor="t">
            <a:noAutofit/>
          </a:bodyPr>
          <a:lstStyle/>
          <a:p>
            <a:pPr algn="l">
              <a:spcBef>
                <a:spcPts val="600"/>
              </a:spcBef>
              <a:spcAft>
                <a:spcPts val="600"/>
              </a:spcAft>
            </a:pPr>
            <a:endParaRPr lang="en-US" sz="1200">
              <a:solidFill>
                <a:schemeClr val="tx1"/>
              </a:solidFill>
            </a:endParaRPr>
          </a:p>
        </p:txBody>
      </p:sp>
      <p:pic>
        <p:nvPicPr>
          <p:cNvPr id="5" name="Content Placeholder 5">
            <a:extLst>
              <a:ext uri="{FF2B5EF4-FFF2-40B4-BE49-F238E27FC236}">
                <a16:creationId xmlns:a16="http://schemas.microsoft.com/office/drawing/2014/main" id="{EB9F7D2B-631A-9C36-531F-01F41317261A}"/>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287337" y="197286"/>
            <a:ext cx="1220400" cy="99577"/>
          </a:xfrm>
          <a:prstGeom prst="rect">
            <a:avLst/>
          </a:prstGeom>
        </p:spPr>
      </p:pic>
    </p:spTree>
    <p:extLst>
      <p:ext uri="{BB962C8B-B14F-4D97-AF65-F5344CB8AC3E}">
        <p14:creationId xmlns:p14="http://schemas.microsoft.com/office/powerpoint/2010/main" val="2061662330"/>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3_3. Divider blank">
    <p:bg>
      <p:bgPr>
        <a:solidFill>
          <a:schemeClr val="accent2"/>
        </a:solidFill>
        <a:effectLst/>
      </p:bgPr>
    </p:bg>
    <p:spTree>
      <p:nvGrpSpPr>
        <p:cNvPr id="1" name=""/>
        <p:cNvGrpSpPr/>
        <p:nvPr/>
      </p:nvGrpSpPr>
      <p:grpSpPr>
        <a:xfrm>
          <a:off x="0" y="0"/>
          <a:ext cx="0" cy="0"/>
          <a:chOff x="0" y="0"/>
          <a:chExt cx="0" cy="0"/>
        </a:xfrm>
      </p:grpSpPr>
      <p:sp>
        <p:nvSpPr>
          <p:cNvPr id="18" name="Text Placeholder 17">
            <a:extLst>
              <a:ext uri="{FF2B5EF4-FFF2-40B4-BE49-F238E27FC236}">
                <a16:creationId xmlns:a16="http://schemas.microsoft.com/office/drawing/2014/main" id="{41546011-9590-25B3-9AA1-75D6A0720D32}"/>
              </a:ext>
            </a:extLst>
          </p:cNvPr>
          <p:cNvSpPr>
            <a:spLocks noGrp="1"/>
          </p:cNvSpPr>
          <p:nvPr>
            <p:ph type="body" sz="quarter" idx="10" hasCustomPrompt="1"/>
          </p:nvPr>
        </p:nvSpPr>
        <p:spPr>
          <a:xfrm>
            <a:off x="576000" y="2116360"/>
            <a:ext cx="9377362" cy="1590453"/>
          </a:xfrm>
        </p:spPr>
        <p:txBody>
          <a:bodyPr/>
          <a:lstStyle>
            <a:lvl1pPr>
              <a:defRPr/>
            </a:lvl1pPr>
            <a:lvl2pPr>
              <a:defRPr/>
            </a:lvl2pPr>
          </a:lstStyle>
          <a:p>
            <a:pPr lvl="0"/>
            <a:r>
              <a:rPr lang="en-US" dirty="0"/>
              <a:t>Title</a:t>
            </a:r>
          </a:p>
        </p:txBody>
      </p:sp>
      <p:sp>
        <p:nvSpPr>
          <p:cNvPr id="20" name="Text Placeholder 19">
            <a:extLst>
              <a:ext uri="{FF2B5EF4-FFF2-40B4-BE49-F238E27FC236}">
                <a16:creationId xmlns:a16="http://schemas.microsoft.com/office/drawing/2014/main" id="{FCCF3622-A1E6-064F-BCBE-C28CEF329459}"/>
              </a:ext>
            </a:extLst>
          </p:cNvPr>
          <p:cNvSpPr>
            <a:spLocks noGrp="1"/>
          </p:cNvSpPr>
          <p:nvPr>
            <p:ph type="body" sz="quarter" idx="11" hasCustomPrompt="1"/>
          </p:nvPr>
        </p:nvSpPr>
        <p:spPr>
          <a:xfrm>
            <a:off x="576000" y="3985555"/>
            <a:ext cx="9377362" cy="772183"/>
          </a:xfrm>
        </p:spPr>
        <p:txBody>
          <a:bodyPr/>
          <a:lstStyle>
            <a:lvl1pPr>
              <a:defRPr sz="2000">
                <a:latin typeface="+mn-lt"/>
              </a:defRPr>
            </a:lvl1pPr>
          </a:lstStyle>
          <a:p>
            <a:pPr lvl="0"/>
            <a:r>
              <a:rPr lang="en-US" dirty="0"/>
              <a:t>DATE / DRAFT</a:t>
            </a:r>
          </a:p>
        </p:txBody>
      </p:sp>
      <p:sp>
        <p:nvSpPr>
          <p:cNvPr id="19" name="Text Placeholder 18">
            <a:extLst>
              <a:ext uri="{FF2B5EF4-FFF2-40B4-BE49-F238E27FC236}">
                <a16:creationId xmlns:a16="http://schemas.microsoft.com/office/drawing/2014/main" id="{C4BBF838-943C-7000-7C5F-598779BC2A48}"/>
              </a:ext>
            </a:extLst>
          </p:cNvPr>
          <p:cNvSpPr>
            <a:spLocks noGrp="1"/>
          </p:cNvSpPr>
          <p:nvPr>
            <p:ph type="body" sz="quarter" idx="12" hasCustomPrompt="1"/>
          </p:nvPr>
        </p:nvSpPr>
        <p:spPr>
          <a:xfrm>
            <a:off x="576000" y="788281"/>
            <a:ext cx="1695450" cy="1049337"/>
          </a:xfrm>
        </p:spPr>
        <p:txBody>
          <a:bodyPr/>
          <a:lstStyle>
            <a:lvl1pPr>
              <a:defRPr/>
            </a:lvl1pPr>
          </a:lstStyle>
          <a:p>
            <a:pPr lvl="0"/>
            <a:r>
              <a:rPr lang="en-US" dirty="0"/>
              <a:t>#.</a:t>
            </a:r>
            <a:endParaRPr lang="en-GB" dirty="0"/>
          </a:p>
        </p:txBody>
      </p:sp>
      <p:sp>
        <p:nvSpPr>
          <p:cNvPr id="23" name="Slide Number Placeholder 5">
            <a:extLst>
              <a:ext uri="{FF2B5EF4-FFF2-40B4-BE49-F238E27FC236}">
                <a16:creationId xmlns:a16="http://schemas.microsoft.com/office/drawing/2014/main" id="{02F7B379-A082-5AF6-D761-6FFF68B24911}"/>
              </a:ext>
            </a:extLst>
          </p:cNvPr>
          <p:cNvSpPr>
            <a:spLocks noGrp="1"/>
          </p:cNvSpPr>
          <p:nvPr>
            <p:ph type="sldNum" sz="quarter" idx="4"/>
          </p:nvPr>
        </p:nvSpPr>
        <p:spPr>
          <a:xfrm>
            <a:off x="11199812" y="209987"/>
            <a:ext cx="704849" cy="130487"/>
          </a:xfrm>
          <a:prstGeom prst="rect">
            <a:avLst/>
          </a:prstGeom>
        </p:spPr>
        <p:txBody>
          <a:bodyPr vert="horz" lIns="0" tIns="0" rIns="0" bIns="0" rtlCol="0" anchor="t"/>
          <a:lstStyle>
            <a:lvl1pPr algn="r">
              <a:defRPr sz="600" b="0">
                <a:solidFill>
                  <a:schemeClr val="tx1"/>
                </a:solidFill>
              </a:defRPr>
            </a:lvl1pPr>
          </a:lstStyle>
          <a:p>
            <a:fld id="{1C907A4A-C738-774D-8CCB-74296E1A85EF}" type="slidenum">
              <a:rPr lang="en-US" smtClean="0"/>
              <a:pPr/>
              <a:t>‹#›</a:t>
            </a:fld>
            <a:endParaRPr lang="en-US"/>
          </a:p>
        </p:txBody>
      </p:sp>
      <p:sp>
        <p:nvSpPr>
          <p:cNvPr id="36" name="Footer Placeholder 3">
            <a:extLst>
              <a:ext uri="{FF2B5EF4-FFF2-40B4-BE49-F238E27FC236}">
                <a16:creationId xmlns:a16="http://schemas.microsoft.com/office/drawing/2014/main" id="{3E9EDDD6-DD6D-CCE8-7E21-E04F83BA28B3}"/>
              </a:ext>
            </a:extLst>
          </p:cNvPr>
          <p:cNvSpPr>
            <a:spLocks noGrp="1"/>
          </p:cNvSpPr>
          <p:nvPr>
            <p:ph type="ftr" sz="quarter" idx="3"/>
          </p:nvPr>
        </p:nvSpPr>
        <p:spPr>
          <a:xfrm>
            <a:off x="2271713" y="209987"/>
            <a:ext cx="3679825" cy="130487"/>
          </a:xfrm>
          <a:prstGeom prst="rect">
            <a:avLst/>
          </a:prstGeom>
        </p:spPr>
        <p:txBody>
          <a:bodyPr lIns="0" tIns="0" rIns="0" bIns="0" anchor="ctr"/>
          <a:lstStyle>
            <a:lvl1pPr>
              <a:defRPr sz="600"/>
            </a:lvl1pPr>
          </a:lstStyle>
          <a:p>
            <a:r>
              <a:rPr lang="en-US" dirty="0"/>
              <a:t>SLIDE HEADER NAVIGATIONAL TEXT GOES HERE</a:t>
            </a:r>
          </a:p>
        </p:txBody>
      </p:sp>
      <p:sp>
        <p:nvSpPr>
          <p:cNvPr id="4" name="Freeform: Shape 3">
            <a:extLst>
              <a:ext uri="{FF2B5EF4-FFF2-40B4-BE49-F238E27FC236}">
                <a16:creationId xmlns:a16="http://schemas.microsoft.com/office/drawing/2014/main" id="{4E1A92C3-6A44-E07E-4265-B69962CCE473}"/>
              </a:ext>
            </a:extLst>
          </p:cNvPr>
          <p:cNvSpPr/>
          <p:nvPr userDrawn="1"/>
        </p:nvSpPr>
        <p:spPr>
          <a:xfrm>
            <a:off x="297728" y="562519"/>
            <a:ext cx="11605345" cy="5994031"/>
          </a:xfrm>
          <a:custGeom>
            <a:avLst/>
            <a:gdLst>
              <a:gd name="connsiteX0" fmla="*/ 144000 w 11605345"/>
              <a:gd name="connsiteY0" fmla="*/ 0 h 5994031"/>
              <a:gd name="connsiteX1" fmla="*/ 11605345 w 11605345"/>
              <a:gd name="connsiteY1" fmla="*/ 0 h 5994031"/>
              <a:gd name="connsiteX2" fmla="*/ 11605345 w 11605345"/>
              <a:gd name="connsiteY2" fmla="*/ 5994031 h 5994031"/>
              <a:gd name="connsiteX3" fmla="*/ 0 w 11605345"/>
              <a:gd name="connsiteY3" fmla="*/ 5994031 h 5994031"/>
              <a:gd name="connsiteX4" fmla="*/ 0 w 11605345"/>
              <a:gd name="connsiteY4" fmla="*/ 144000 h 5994031"/>
              <a:gd name="connsiteX5" fmla="*/ 144000 w 11605345"/>
              <a:gd name="connsiteY5" fmla="*/ 0 h 5994031"/>
              <a:gd name="connsiteX0" fmla="*/ 11605345 w 11696785"/>
              <a:gd name="connsiteY0" fmla="*/ 5994031 h 6085471"/>
              <a:gd name="connsiteX1" fmla="*/ 0 w 11696785"/>
              <a:gd name="connsiteY1" fmla="*/ 5994031 h 6085471"/>
              <a:gd name="connsiteX2" fmla="*/ 0 w 11696785"/>
              <a:gd name="connsiteY2" fmla="*/ 144000 h 6085471"/>
              <a:gd name="connsiteX3" fmla="*/ 144000 w 11696785"/>
              <a:gd name="connsiteY3" fmla="*/ 0 h 6085471"/>
              <a:gd name="connsiteX4" fmla="*/ 11605345 w 11696785"/>
              <a:gd name="connsiteY4" fmla="*/ 0 h 6085471"/>
              <a:gd name="connsiteX5" fmla="*/ 11696785 w 11696785"/>
              <a:gd name="connsiteY5" fmla="*/ 6085471 h 6085471"/>
              <a:gd name="connsiteX0" fmla="*/ 11605345 w 11605345"/>
              <a:gd name="connsiteY0" fmla="*/ 5994031 h 5994031"/>
              <a:gd name="connsiteX1" fmla="*/ 0 w 11605345"/>
              <a:gd name="connsiteY1" fmla="*/ 5994031 h 5994031"/>
              <a:gd name="connsiteX2" fmla="*/ 0 w 11605345"/>
              <a:gd name="connsiteY2" fmla="*/ 144000 h 5994031"/>
              <a:gd name="connsiteX3" fmla="*/ 144000 w 11605345"/>
              <a:gd name="connsiteY3" fmla="*/ 0 h 5994031"/>
              <a:gd name="connsiteX4" fmla="*/ 11605345 w 11605345"/>
              <a:gd name="connsiteY4" fmla="*/ 0 h 5994031"/>
              <a:gd name="connsiteX0" fmla="*/ 0 w 11605345"/>
              <a:gd name="connsiteY0" fmla="*/ 5994031 h 5994031"/>
              <a:gd name="connsiteX1" fmla="*/ 0 w 11605345"/>
              <a:gd name="connsiteY1" fmla="*/ 144000 h 5994031"/>
              <a:gd name="connsiteX2" fmla="*/ 144000 w 11605345"/>
              <a:gd name="connsiteY2" fmla="*/ 0 h 5994031"/>
              <a:gd name="connsiteX3" fmla="*/ 11605345 w 11605345"/>
              <a:gd name="connsiteY3" fmla="*/ 0 h 5994031"/>
            </a:gdLst>
            <a:ahLst/>
            <a:cxnLst>
              <a:cxn ang="0">
                <a:pos x="connsiteX0" y="connsiteY0"/>
              </a:cxn>
              <a:cxn ang="0">
                <a:pos x="connsiteX1" y="connsiteY1"/>
              </a:cxn>
              <a:cxn ang="0">
                <a:pos x="connsiteX2" y="connsiteY2"/>
              </a:cxn>
              <a:cxn ang="0">
                <a:pos x="connsiteX3" y="connsiteY3"/>
              </a:cxn>
            </a:cxnLst>
            <a:rect l="l" t="t" r="r" b="b"/>
            <a:pathLst>
              <a:path w="11605345" h="5994031">
                <a:moveTo>
                  <a:pt x="0" y="5994031"/>
                </a:moveTo>
                <a:lnTo>
                  <a:pt x="0" y="144000"/>
                </a:lnTo>
                <a:cubicBezTo>
                  <a:pt x="0" y="64471"/>
                  <a:pt x="64471" y="0"/>
                  <a:pt x="144000" y="0"/>
                </a:cubicBezTo>
                <a:lnTo>
                  <a:pt x="11605345" y="0"/>
                </a:lnTo>
              </a:path>
            </a:pathLst>
          </a:custGeom>
          <a:noFill/>
          <a:ln w="254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square" lIns="144000" tIns="144000" rIns="144000" bIns="144000" rtlCol="0" anchor="t">
            <a:noAutofit/>
          </a:bodyPr>
          <a:lstStyle/>
          <a:p>
            <a:pPr algn="l">
              <a:spcBef>
                <a:spcPts val="600"/>
              </a:spcBef>
              <a:spcAft>
                <a:spcPts val="600"/>
              </a:spcAft>
            </a:pPr>
            <a:endParaRPr lang="en-US" sz="1200">
              <a:solidFill>
                <a:schemeClr val="tx1"/>
              </a:solidFill>
            </a:endParaRPr>
          </a:p>
        </p:txBody>
      </p:sp>
      <p:pic>
        <p:nvPicPr>
          <p:cNvPr id="5" name="Content Placeholder 5">
            <a:extLst>
              <a:ext uri="{FF2B5EF4-FFF2-40B4-BE49-F238E27FC236}">
                <a16:creationId xmlns:a16="http://schemas.microsoft.com/office/drawing/2014/main" id="{95B111DE-478F-2FF4-1077-5E67C80F648F}"/>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287337" y="197286"/>
            <a:ext cx="1220400" cy="99577"/>
          </a:xfrm>
          <a:prstGeom prst="rect">
            <a:avLst/>
          </a:prstGeom>
        </p:spPr>
      </p:pic>
    </p:spTree>
    <p:extLst>
      <p:ext uri="{BB962C8B-B14F-4D97-AF65-F5344CB8AC3E}">
        <p14:creationId xmlns:p14="http://schemas.microsoft.com/office/powerpoint/2010/main" val="2256126087"/>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4_3. Divider blank">
    <p:bg>
      <p:bgPr>
        <a:solidFill>
          <a:schemeClr val="accent3"/>
        </a:solidFill>
        <a:effectLst/>
      </p:bgPr>
    </p:bg>
    <p:spTree>
      <p:nvGrpSpPr>
        <p:cNvPr id="1" name=""/>
        <p:cNvGrpSpPr/>
        <p:nvPr/>
      </p:nvGrpSpPr>
      <p:grpSpPr>
        <a:xfrm>
          <a:off x="0" y="0"/>
          <a:ext cx="0" cy="0"/>
          <a:chOff x="0" y="0"/>
          <a:chExt cx="0" cy="0"/>
        </a:xfrm>
      </p:grpSpPr>
      <p:sp>
        <p:nvSpPr>
          <p:cNvPr id="18" name="Text Placeholder 17">
            <a:extLst>
              <a:ext uri="{FF2B5EF4-FFF2-40B4-BE49-F238E27FC236}">
                <a16:creationId xmlns:a16="http://schemas.microsoft.com/office/drawing/2014/main" id="{41546011-9590-25B3-9AA1-75D6A0720D32}"/>
              </a:ext>
            </a:extLst>
          </p:cNvPr>
          <p:cNvSpPr>
            <a:spLocks noGrp="1"/>
          </p:cNvSpPr>
          <p:nvPr>
            <p:ph type="body" sz="quarter" idx="10" hasCustomPrompt="1"/>
          </p:nvPr>
        </p:nvSpPr>
        <p:spPr>
          <a:xfrm>
            <a:off x="576000" y="2116360"/>
            <a:ext cx="9377362" cy="1590453"/>
          </a:xfrm>
        </p:spPr>
        <p:txBody>
          <a:bodyPr/>
          <a:lstStyle>
            <a:lvl1pPr>
              <a:defRPr/>
            </a:lvl1pPr>
            <a:lvl2pPr>
              <a:defRPr/>
            </a:lvl2pPr>
          </a:lstStyle>
          <a:p>
            <a:pPr lvl="0"/>
            <a:r>
              <a:rPr lang="en-US" dirty="0"/>
              <a:t>Title</a:t>
            </a:r>
          </a:p>
        </p:txBody>
      </p:sp>
      <p:sp>
        <p:nvSpPr>
          <p:cNvPr id="20" name="Text Placeholder 19">
            <a:extLst>
              <a:ext uri="{FF2B5EF4-FFF2-40B4-BE49-F238E27FC236}">
                <a16:creationId xmlns:a16="http://schemas.microsoft.com/office/drawing/2014/main" id="{FCCF3622-A1E6-064F-BCBE-C28CEF329459}"/>
              </a:ext>
            </a:extLst>
          </p:cNvPr>
          <p:cNvSpPr>
            <a:spLocks noGrp="1"/>
          </p:cNvSpPr>
          <p:nvPr>
            <p:ph type="body" sz="quarter" idx="11" hasCustomPrompt="1"/>
          </p:nvPr>
        </p:nvSpPr>
        <p:spPr>
          <a:xfrm>
            <a:off x="576000" y="3985555"/>
            <a:ext cx="9377362" cy="772183"/>
          </a:xfrm>
        </p:spPr>
        <p:txBody>
          <a:bodyPr/>
          <a:lstStyle>
            <a:lvl1pPr>
              <a:defRPr sz="2000">
                <a:latin typeface="+mn-lt"/>
              </a:defRPr>
            </a:lvl1pPr>
          </a:lstStyle>
          <a:p>
            <a:pPr lvl="0"/>
            <a:r>
              <a:rPr lang="en-US" dirty="0"/>
              <a:t>DATE / DRAFT</a:t>
            </a:r>
          </a:p>
        </p:txBody>
      </p:sp>
      <p:sp>
        <p:nvSpPr>
          <p:cNvPr id="19" name="Text Placeholder 18">
            <a:extLst>
              <a:ext uri="{FF2B5EF4-FFF2-40B4-BE49-F238E27FC236}">
                <a16:creationId xmlns:a16="http://schemas.microsoft.com/office/drawing/2014/main" id="{C4BBF838-943C-7000-7C5F-598779BC2A48}"/>
              </a:ext>
            </a:extLst>
          </p:cNvPr>
          <p:cNvSpPr>
            <a:spLocks noGrp="1"/>
          </p:cNvSpPr>
          <p:nvPr>
            <p:ph type="body" sz="quarter" idx="12" hasCustomPrompt="1"/>
          </p:nvPr>
        </p:nvSpPr>
        <p:spPr>
          <a:xfrm>
            <a:off x="576000" y="788281"/>
            <a:ext cx="1695450" cy="1049337"/>
          </a:xfrm>
        </p:spPr>
        <p:txBody>
          <a:bodyPr/>
          <a:lstStyle>
            <a:lvl1pPr>
              <a:defRPr/>
            </a:lvl1pPr>
          </a:lstStyle>
          <a:p>
            <a:pPr lvl="0"/>
            <a:r>
              <a:rPr lang="en-US" dirty="0"/>
              <a:t>#.</a:t>
            </a:r>
            <a:endParaRPr lang="en-GB" dirty="0"/>
          </a:p>
        </p:txBody>
      </p:sp>
      <p:sp>
        <p:nvSpPr>
          <p:cNvPr id="23" name="Slide Number Placeholder 5">
            <a:extLst>
              <a:ext uri="{FF2B5EF4-FFF2-40B4-BE49-F238E27FC236}">
                <a16:creationId xmlns:a16="http://schemas.microsoft.com/office/drawing/2014/main" id="{02F7B379-A082-5AF6-D761-6FFF68B24911}"/>
              </a:ext>
            </a:extLst>
          </p:cNvPr>
          <p:cNvSpPr>
            <a:spLocks noGrp="1"/>
          </p:cNvSpPr>
          <p:nvPr>
            <p:ph type="sldNum" sz="quarter" idx="4"/>
          </p:nvPr>
        </p:nvSpPr>
        <p:spPr>
          <a:xfrm>
            <a:off x="11199812" y="209987"/>
            <a:ext cx="704849" cy="130487"/>
          </a:xfrm>
          <a:prstGeom prst="rect">
            <a:avLst/>
          </a:prstGeom>
        </p:spPr>
        <p:txBody>
          <a:bodyPr vert="horz" lIns="0" tIns="0" rIns="0" bIns="0" rtlCol="0" anchor="t"/>
          <a:lstStyle>
            <a:lvl1pPr algn="r">
              <a:defRPr sz="600" b="0">
                <a:solidFill>
                  <a:schemeClr val="tx1"/>
                </a:solidFill>
              </a:defRPr>
            </a:lvl1pPr>
          </a:lstStyle>
          <a:p>
            <a:fld id="{1C907A4A-C738-774D-8CCB-74296E1A85EF}" type="slidenum">
              <a:rPr lang="en-US" smtClean="0"/>
              <a:pPr/>
              <a:t>‹#›</a:t>
            </a:fld>
            <a:endParaRPr lang="en-US"/>
          </a:p>
        </p:txBody>
      </p:sp>
      <p:sp>
        <p:nvSpPr>
          <p:cNvPr id="36" name="Footer Placeholder 3">
            <a:extLst>
              <a:ext uri="{FF2B5EF4-FFF2-40B4-BE49-F238E27FC236}">
                <a16:creationId xmlns:a16="http://schemas.microsoft.com/office/drawing/2014/main" id="{3E9EDDD6-DD6D-CCE8-7E21-E04F83BA28B3}"/>
              </a:ext>
            </a:extLst>
          </p:cNvPr>
          <p:cNvSpPr>
            <a:spLocks noGrp="1"/>
          </p:cNvSpPr>
          <p:nvPr>
            <p:ph type="ftr" sz="quarter" idx="3"/>
          </p:nvPr>
        </p:nvSpPr>
        <p:spPr>
          <a:xfrm>
            <a:off x="2271713" y="209987"/>
            <a:ext cx="3679825" cy="130487"/>
          </a:xfrm>
          <a:prstGeom prst="rect">
            <a:avLst/>
          </a:prstGeom>
        </p:spPr>
        <p:txBody>
          <a:bodyPr lIns="0" tIns="0" rIns="0" bIns="0" anchor="ctr"/>
          <a:lstStyle>
            <a:lvl1pPr>
              <a:defRPr sz="600"/>
            </a:lvl1pPr>
          </a:lstStyle>
          <a:p>
            <a:r>
              <a:rPr lang="en-US" dirty="0"/>
              <a:t>SLIDE HEADER NAVIGATIONAL TEXT GOES HERE</a:t>
            </a:r>
          </a:p>
        </p:txBody>
      </p:sp>
      <p:sp>
        <p:nvSpPr>
          <p:cNvPr id="4" name="Freeform: Shape 3">
            <a:extLst>
              <a:ext uri="{FF2B5EF4-FFF2-40B4-BE49-F238E27FC236}">
                <a16:creationId xmlns:a16="http://schemas.microsoft.com/office/drawing/2014/main" id="{FF6F1C86-3F4E-AA0C-7B68-200727AC53DD}"/>
              </a:ext>
            </a:extLst>
          </p:cNvPr>
          <p:cNvSpPr/>
          <p:nvPr userDrawn="1"/>
        </p:nvSpPr>
        <p:spPr>
          <a:xfrm>
            <a:off x="297728" y="562519"/>
            <a:ext cx="11605345" cy="5994031"/>
          </a:xfrm>
          <a:custGeom>
            <a:avLst/>
            <a:gdLst>
              <a:gd name="connsiteX0" fmla="*/ 144000 w 11605345"/>
              <a:gd name="connsiteY0" fmla="*/ 0 h 5994031"/>
              <a:gd name="connsiteX1" fmla="*/ 11605345 w 11605345"/>
              <a:gd name="connsiteY1" fmla="*/ 0 h 5994031"/>
              <a:gd name="connsiteX2" fmla="*/ 11605345 w 11605345"/>
              <a:gd name="connsiteY2" fmla="*/ 5994031 h 5994031"/>
              <a:gd name="connsiteX3" fmla="*/ 0 w 11605345"/>
              <a:gd name="connsiteY3" fmla="*/ 5994031 h 5994031"/>
              <a:gd name="connsiteX4" fmla="*/ 0 w 11605345"/>
              <a:gd name="connsiteY4" fmla="*/ 144000 h 5994031"/>
              <a:gd name="connsiteX5" fmla="*/ 144000 w 11605345"/>
              <a:gd name="connsiteY5" fmla="*/ 0 h 5994031"/>
              <a:gd name="connsiteX0" fmla="*/ 11605345 w 11696785"/>
              <a:gd name="connsiteY0" fmla="*/ 5994031 h 6085471"/>
              <a:gd name="connsiteX1" fmla="*/ 0 w 11696785"/>
              <a:gd name="connsiteY1" fmla="*/ 5994031 h 6085471"/>
              <a:gd name="connsiteX2" fmla="*/ 0 w 11696785"/>
              <a:gd name="connsiteY2" fmla="*/ 144000 h 6085471"/>
              <a:gd name="connsiteX3" fmla="*/ 144000 w 11696785"/>
              <a:gd name="connsiteY3" fmla="*/ 0 h 6085471"/>
              <a:gd name="connsiteX4" fmla="*/ 11605345 w 11696785"/>
              <a:gd name="connsiteY4" fmla="*/ 0 h 6085471"/>
              <a:gd name="connsiteX5" fmla="*/ 11696785 w 11696785"/>
              <a:gd name="connsiteY5" fmla="*/ 6085471 h 6085471"/>
              <a:gd name="connsiteX0" fmla="*/ 11605345 w 11605345"/>
              <a:gd name="connsiteY0" fmla="*/ 5994031 h 5994031"/>
              <a:gd name="connsiteX1" fmla="*/ 0 w 11605345"/>
              <a:gd name="connsiteY1" fmla="*/ 5994031 h 5994031"/>
              <a:gd name="connsiteX2" fmla="*/ 0 w 11605345"/>
              <a:gd name="connsiteY2" fmla="*/ 144000 h 5994031"/>
              <a:gd name="connsiteX3" fmla="*/ 144000 w 11605345"/>
              <a:gd name="connsiteY3" fmla="*/ 0 h 5994031"/>
              <a:gd name="connsiteX4" fmla="*/ 11605345 w 11605345"/>
              <a:gd name="connsiteY4" fmla="*/ 0 h 5994031"/>
              <a:gd name="connsiteX0" fmla="*/ 0 w 11605345"/>
              <a:gd name="connsiteY0" fmla="*/ 5994031 h 5994031"/>
              <a:gd name="connsiteX1" fmla="*/ 0 w 11605345"/>
              <a:gd name="connsiteY1" fmla="*/ 144000 h 5994031"/>
              <a:gd name="connsiteX2" fmla="*/ 144000 w 11605345"/>
              <a:gd name="connsiteY2" fmla="*/ 0 h 5994031"/>
              <a:gd name="connsiteX3" fmla="*/ 11605345 w 11605345"/>
              <a:gd name="connsiteY3" fmla="*/ 0 h 5994031"/>
            </a:gdLst>
            <a:ahLst/>
            <a:cxnLst>
              <a:cxn ang="0">
                <a:pos x="connsiteX0" y="connsiteY0"/>
              </a:cxn>
              <a:cxn ang="0">
                <a:pos x="connsiteX1" y="connsiteY1"/>
              </a:cxn>
              <a:cxn ang="0">
                <a:pos x="connsiteX2" y="connsiteY2"/>
              </a:cxn>
              <a:cxn ang="0">
                <a:pos x="connsiteX3" y="connsiteY3"/>
              </a:cxn>
            </a:cxnLst>
            <a:rect l="l" t="t" r="r" b="b"/>
            <a:pathLst>
              <a:path w="11605345" h="5994031">
                <a:moveTo>
                  <a:pt x="0" y="5994031"/>
                </a:moveTo>
                <a:lnTo>
                  <a:pt x="0" y="144000"/>
                </a:lnTo>
                <a:cubicBezTo>
                  <a:pt x="0" y="64471"/>
                  <a:pt x="64471" y="0"/>
                  <a:pt x="144000" y="0"/>
                </a:cubicBezTo>
                <a:lnTo>
                  <a:pt x="11605345" y="0"/>
                </a:lnTo>
              </a:path>
            </a:pathLst>
          </a:custGeom>
          <a:noFill/>
          <a:ln w="254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square" lIns="144000" tIns="144000" rIns="144000" bIns="144000" rtlCol="0" anchor="t">
            <a:noAutofit/>
          </a:bodyPr>
          <a:lstStyle/>
          <a:p>
            <a:pPr algn="l">
              <a:spcBef>
                <a:spcPts val="600"/>
              </a:spcBef>
              <a:spcAft>
                <a:spcPts val="600"/>
              </a:spcAft>
            </a:pPr>
            <a:endParaRPr lang="en-US" sz="1200">
              <a:solidFill>
                <a:schemeClr val="tx1"/>
              </a:solidFill>
            </a:endParaRPr>
          </a:p>
        </p:txBody>
      </p:sp>
      <p:pic>
        <p:nvPicPr>
          <p:cNvPr id="5" name="Content Placeholder 5">
            <a:extLst>
              <a:ext uri="{FF2B5EF4-FFF2-40B4-BE49-F238E27FC236}">
                <a16:creationId xmlns:a16="http://schemas.microsoft.com/office/drawing/2014/main" id="{7B1CB189-2716-16EE-0D68-C4D1E56D2FB0}"/>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287337" y="197286"/>
            <a:ext cx="1220400" cy="99577"/>
          </a:xfrm>
          <a:prstGeom prst="rect">
            <a:avLst/>
          </a:prstGeom>
        </p:spPr>
      </p:pic>
    </p:spTree>
    <p:extLst>
      <p:ext uri="{BB962C8B-B14F-4D97-AF65-F5344CB8AC3E}">
        <p14:creationId xmlns:p14="http://schemas.microsoft.com/office/powerpoint/2010/main" val="2169267474"/>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5_3. Divider blank">
    <p:bg>
      <p:bgPr>
        <a:solidFill>
          <a:schemeClr val="accent4"/>
        </a:solidFill>
        <a:effectLst/>
      </p:bgPr>
    </p:bg>
    <p:spTree>
      <p:nvGrpSpPr>
        <p:cNvPr id="1" name=""/>
        <p:cNvGrpSpPr/>
        <p:nvPr/>
      </p:nvGrpSpPr>
      <p:grpSpPr>
        <a:xfrm>
          <a:off x="0" y="0"/>
          <a:ext cx="0" cy="0"/>
          <a:chOff x="0" y="0"/>
          <a:chExt cx="0" cy="0"/>
        </a:xfrm>
      </p:grpSpPr>
      <p:sp>
        <p:nvSpPr>
          <p:cNvPr id="18" name="Text Placeholder 17">
            <a:extLst>
              <a:ext uri="{FF2B5EF4-FFF2-40B4-BE49-F238E27FC236}">
                <a16:creationId xmlns:a16="http://schemas.microsoft.com/office/drawing/2014/main" id="{41546011-9590-25B3-9AA1-75D6A0720D32}"/>
              </a:ext>
            </a:extLst>
          </p:cNvPr>
          <p:cNvSpPr>
            <a:spLocks noGrp="1"/>
          </p:cNvSpPr>
          <p:nvPr>
            <p:ph type="body" sz="quarter" idx="10" hasCustomPrompt="1"/>
          </p:nvPr>
        </p:nvSpPr>
        <p:spPr>
          <a:xfrm>
            <a:off x="576000" y="2116360"/>
            <a:ext cx="9377362" cy="1590453"/>
          </a:xfrm>
        </p:spPr>
        <p:txBody>
          <a:bodyPr/>
          <a:lstStyle>
            <a:lvl1pPr>
              <a:defRPr/>
            </a:lvl1pPr>
            <a:lvl2pPr>
              <a:defRPr/>
            </a:lvl2pPr>
          </a:lstStyle>
          <a:p>
            <a:pPr lvl="0"/>
            <a:r>
              <a:rPr lang="en-US" dirty="0"/>
              <a:t>Title</a:t>
            </a:r>
          </a:p>
        </p:txBody>
      </p:sp>
      <p:sp>
        <p:nvSpPr>
          <p:cNvPr id="20" name="Text Placeholder 19">
            <a:extLst>
              <a:ext uri="{FF2B5EF4-FFF2-40B4-BE49-F238E27FC236}">
                <a16:creationId xmlns:a16="http://schemas.microsoft.com/office/drawing/2014/main" id="{FCCF3622-A1E6-064F-BCBE-C28CEF329459}"/>
              </a:ext>
            </a:extLst>
          </p:cNvPr>
          <p:cNvSpPr>
            <a:spLocks noGrp="1"/>
          </p:cNvSpPr>
          <p:nvPr>
            <p:ph type="body" sz="quarter" idx="11" hasCustomPrompt="1"/>
          </p:nvPr>
        </p:nvSpPr>
        <p:spPr>
          <a:xfrm>
            <a:off x="576000" y="3985555"/>
            <a:ext cx="9377362" cy="772183"/>
          </a:xfrm>
        </p:spPr>
        <p:txBody>
          <a:bodyPr/>
          <a:lstStyle>
            <a:lvl1pPr>
              <a:defRPr sz="2000">
                <a:latin typeface="+mn-lt"/>
              </a:defRPr>
            </a:lvl1pPr>
          </a:lstStyle>
          <a:p>
            <a:pPr lvl="0"/>
            <a:r>
              <a:rPr lang="en-US" dirty="0"/>
              <a:t>DATE / DRAFT</a:t>
            </a:r>
          </a:p>
        </p:txBody>
      </p:sp>
      <p:sp>
        <p:nvSpPr>
          <p:cNvPr id="19" name="Text Placeholder 18">
            <a:extLst>
              <a:ext uri="{FF2B5EF4-FFF2-40B4-BE49-F238E27FC236}">
                <a16:creationId xmlns:a16="http://schemas.microsoft.com/office/drawing/2014/main" id="{C4BBF838-943C-7000-7C5F-598779BC2A48}"/>
              </a:ext>
            </a:extLst>
          </p:cNvPr>
          <p:cNvSpPr>
            <a:spLocks noGrp="1"/>
          </p:cNvSpPr>
          <p:nvPr>
            <p:ph type="body" sz="quarter" idx="12" hasCustomPrompt="1"/>
          </p:nvPr>
        </p:nvSpPr>
        <p:spPr>
          <a:xfrm>
            <a:off x="576000" y="788281"/>
            <a:ext cx="1695450" cy="1049337"/>
          </a:xfrm>
        </p:spPr>
        <p:txBody>
          <a:bodyPr/>
          <a:lstStyle>
            <a:lvl1pPr>
              <a:defRPr/>
            </a:lvl1pPr>
          </a:lstStyle>
          <a:p>
            <a:pPr lvl="0"/>
            <a:r>
              <a:rPr lang="en-US" dirty="0"/>
              <a:t>#.</a:t>
            </a:r>
            <a:endParaRPr lang="en-GB" dirty="0"/>
          </a:p>
        </p:txBody>
      </p:sp>
      <p:sp>
        <p:nvSpPr>
          <p:cNvPr id="23" name="Slide Number Placeholder 5">
            <a:extLst>
              <a:ext uri="{FF2B5EF4-FFF2-40B4-BE49-F238E27FC236}">
                <a16:creationId xmlns:a16="http://schemas.microsoft.com/office/drawing/2014/main" id="{02F7B379-A082-5AF6-D761-6FFF68B24911}"/>
              </a:ext>
            </a:extLst>
          </p:cNvPr>
          <p:cNvSpPr>
            <a:spLocks noGrp="1"/>
          </p:cNvSpPr>
          <p:nvPr>
            <p:ph type="sldNum" sz="quarter" idx="4"/>
          </p:nvPr>
        </p:nvSpPr>
        <p:spPr>
          <a:xfrm>
            <a:off x="11199812" y="209987"/>
            <a:ext cx="704849" cy="130487"/>
          </a:xfrm>
          <a:prstGeom prst="rect">
            <a:avLst/>
          </a:prstGeom>
        </p:spPr>
        <p:txBody>
          <a:bodyPr vert="horz" lIns="0" tIns="0" rIns="0" bIns="0" rtlCol="0" anchor="t"/>
          <a:lstStyle>
            <a:lvl1pPr algn="r">
              <a:defRPr sz="600" b="0">
                <a:solidFill>
                  <a:schemeClr val="tx1"/>
                </a:solidFill>
              </a:defRPr>
            </a:lvl1pPr>
          </a:lstStyle>
          <a:p>
            <a:fld id="{1C907A4A-C738-774D-8CCB-74296E1A85EF}" type="slidenum">
              <a:rPr lang="en-US" smtClean="0"/>
              <a:pPr/>
              <a:t>‹#›</a:t>
            </a:fld>
            <a:endParaRPr lang="en-US"/>
          </a:p>
        </p:txBody>
      </p:sp>
      <p:sp>
        <p:nvSpPr>
          <p:cNvPr id="36" name="Footer Placeholder 3">
            <a:extLst>
              <a:ext uri="{FF2B5EF4-FFF2-40B4-BE49-F238E27FC236}">
                <a16:creationId xmlns:a16="http://schemas.microsoft.com/office/drawing/2014/main" id="{3E9EDDD6-DD6D-CCE8-7E21-E04F83BA28B3}"/>
              </a:ext>
            </a:extLst>
          </p:cNvPr>
          <p:cNvSpPr>
            <a:spLocks noGrp="1"/>
          </p:cNvSpPr>
          <p:nvPr>
            <p:ph type="ftr" sz="quarter" idx="3"/>
          </p:nvPr>
        </p:nvSpPr>
        <p:spPr>
          <a:xfrm>
            <a:off x="2271713" y="209987"/>
            <a:ext cx="3679825" cy="130487"/>
          </a:xfrm>
          <a:prstGeom prst="rect">
            <a:avLst/>
          </a:prstGeom>
        </p:spPr>
        <p:txBody>
          <a:bodyPr lIns="0" tIns="0" rIns="0" bIns="0" anchor="ctr"/>
          <a:lstStyle>
            <a:lvl1pPr>
              <a:defRPr sz="600"/>
            </a:lvl1pPr>
          </a:lstStyle>
          <a:p>
            <a:r>
              <a:rPr lang="en-US" dirty="0"/>
              <a:t>SLIDE HEADER NAVIGATIONAL TEXT GOES HERE</a:t>
            </a:r>
          </a:p>
        </p:txBody>
      </p:sp>
      <p:sp>
        <p:nvSpPr>
          <p:cNvPr id="4" name="Freeform: Shape 3">
            <a:extLst>
              <a:ext uri="{FF2B5EF4-FFF2-40B4-BE49-F238E27FC236}">
                <a16:creationId xmlns:a16="http://schemas.microsoft.com/office/drawing/2014/main" id="{A89E2F98-EB10-D819-77C5-E6064B7672D9}"/>
              </a:ext>
            </a:extLst>
          </p:cNvPr>
          <p:cNvSpPr/>
          <p:nvPr userDrawn="1"/>
        </p:nvSpPr>
        <p:spPr>
          <a:xfrm>
            <a:off x="297728" y="562519"/>
            <a:ext cx="11605345" cy="5994031"/>
          </a:xfrm>
          <a:custGeom>
            <a:avLst/>
            <a:gdLst>
              <a:gd name="connsiteX0" fmla="*/ 144000 w 11605345"/>
              <a:gd name="connsiteY0" fmla="*/ 0 h 5994031"/>
              <a:gd name="connsiteX1" fmla="*/ 11605345 w 11605345"/>
              <a:gd name="connsiteY1" fmla="*/ 0 h 5994031"/>
              <a:gd name="connsiteX2" fmla="*/ 11605345 w 11605345"/>
              <a:gd name="connsiteY2" fmla="*/ 5994031 h 5994031"/>
              <a:gd name="connsiteX3" fmla="*/ 0 w 11605345"/>
              <a:gd name="connsiteY3" fmla="*/ 5994031 h 5994031"/>
              <a:gd name="connsiteX4" fmla="*/ 0 w 11605345"/>
              <a:gd name="connsiteY4" fmla="*/ 144000 h 5994031"/>
              <a:gd name="connsiteX5" fmla="*/ 144000 w 11605345"/>
              <a:gd name="connsiteY5" fmla="*/ 0 h 5994031"/>
              <a:gd name="connsiteX0" fmla="*/ 11605345 w 11696785"/>
              <a:gd name="connsiteY0" fmla="*/ 5994031 h 6085471"/>
              <a:gd name="connsiteX1" fmla="*/ 0 w 11696785"/>
              <a:gd name="connsiteY1" fmla="*/ 5994031 h 6085471"/>
              <a:gd name="connsiteX2" fmla="*/ 0 w 11696785"/>
              <a:gd name="connsiteY2" fmla="*/ 144000 h 6085471"/>
              <a:gd name="connsiteX3" fmla="*/ 144000 w 11696785"/>
              <a:gd name="connsiteY3" fmla="*/ 0 h 6085471"/>
              <a:gd name="connsiteX4" fmla="*/ 11605345 w 11696785"/>
              <a:gd name="connsiteY4" fmla="*/ 0 h 6085471"/>
              <a:gd name="connsiteX5" fmla="*/ 11696785 w 11696785"/>
              <a:gd name="connsiteY5" fmla="*/ 6085471 h 6085471"/>
              <a:gd name="connsiteX0" fmla="*/ 11605345 w 11605345"/>
              <a:gd name="connsiteY0" fmla="*/ 5994031 h 5994031"/>
              <a:gd name="connsiteX1" fmla="*/ 0 w 11605345"/>
              <a:gd name="connsiteY1" fmla="*/ 5994031 h 5994031"/>
              <a:gd name="connsiteX2" fmla="*/ 0 w 11605345"/>
              <a:gd name="connsiteY2" fmla="*/ 144000 h 5994031"/>
              <a:gd name="connsiteX3" fmla="*/ 144000 w 11605345"/>
              <a:gd name="connsiteY3" fmla="*/ 0 h 5994031"/>
              <a:gd name="connsiteX4" fmla="*/ 11605345 w 11605345"/>
              <a:gd name="connsiteY4" fmla="*/ 0 h 5994031"/>
              <a:gd name="connsiteX0" fmla="*/ 0 w 11605345"/>
              <a:gd name="connsiteY0" fmla="*/ 5994031 h 5994031"/>
              <a:gd name="connsiteX1" fmla="*/ 0 w 11605345"/>
              <a:gd name="connsiteY1" fmla="*/ 144000 h 5994031"/>
              <a:gd name="connsiteX2" fmla="*/ 144000 w 11605345"/>
              <a:gd name="connsiteY2" fmla="*/ 0 h 5994031"/>
              <a:gd name="connsiteX3" fmla="*/ 11605345 w 11605345"/>
              <a:gd name="connsiteY3" fmla="*/ 0 h 5994031"/>
            </a:gdLst>
            <a:ahLst/>
            <a:cxnLst>
              <a:cxn ang="0">
                <a:pos x="connsiteX0" y="connsiteY0"/>
              </a:cxn>
              <a:cxn ang="0">
                <a:pos x="connsiteX1" y="connsiteY1"/>
              </a:cxn>
              <a:cxn ang="0">
                <a:pos x="connsiteX2" y="connsiteY2"/>
              </a:cxn>
              <a:cxn ang="0">
                <a:pos x="connsiteX3" y="connsiteY3"/>
              </a:cxn>
            </a:cxnLst>
            <a:rect l="l" t="t" r="r" b="b"/>
            <a:pathLst>
              <a:path w="11605345" h="5994031">
                <a:moveTo>
                  <a:pt x="0" y="5994031"/>
                </a:moveTo>
                <a:lnTo>
                  <a:pt x="0" y="144000"/>
                </a:lnTo>
                <a:cubicBezTo>
                  <a:pt x="0" y="64471"/>
                  <a:pt x="64471" y="0"/>
                  <a:pt x="144000" y="0"/>
                </a:cubicBezTo>
                <a:lnTo>
                  <a:pt x="11605345" y="0"/>
                </a:lnTo>
              </a:path>
            </a:pathLst>
          </a:custGeom>
          <a:noFill/>
          <a:ln w="254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square" lIns="144000" tIns="144000" rIns="144000" bIns="144000" rtlCol="0" anchor="t">
            <a:noAutofit/>
          </a:bodyPr>
          <a:lstStyle/>
          <a:p>
            <a:pPr algn="l">
              <a:spcBef>
                <a:spcPts val="600"/>
              </a:spcBef>
              <a:spcAft>
                <a:spcPts val="600"/>
              </a:spcAft>
            </a:pPr>
            <a:endParaRPr lang="en-US" sz="1200">
              <a:solidFill>
                <a:schemeClr val="tx1"/>
              </a:solidFill>
            </a:endParaRPr>
          </a:p>
        </p:txBody>
      </p:sp>
      <p:pic>
        <p:nvPicPr>
          <p:cNvPr id="5" name="Content Placeholder 5">
            <a:extLst>
              <a:ext uri="{FF2B5EF4-FFF2-40B4-BE49-F238E27FC236}">
                <a16:creationId xmlns:a16="http://schemas.microsoft.com/office/drawing/2014/main" id="{A9D0BA5C-D7EE-E304-DA90-4F167253C909}"/>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287337" y="197286"/>
            <a:ext cx="1220400" cy="99577"/>
          </a:xfrm>
          <a:prstGeom prst="rect">
            <a:avLst/>
          </a:prstGeom>
        </p:spPr>
      </p:pic>
    </p:spTree>
    <p:extLst>
      <p:ext uri="{BB962C8B-B14F-4D97-AF65-F5344CB8AC3E}">
        <p14:creationId xmlns:p14="http://schemas.microsoft.com/office/powerpoint/2010/main" val="805264215"/>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6_3. Divider blank">
    <p:bg>
      <p:bgPr>
        <a:solidFill>
          <a:schemeClr val="accent5"/>
        </a:solidFill>
        <a:effectLst/>
      </p:bgPr>
    </p:bg>
    <p:spTree>
      <p:nvGrpSpPr>
        <p:cNvPr id="1" name=""/>
        <p:cNvGrpSpPr/>
        <p:nvPr/>
      </p:nvGrpSpPr>
      <p:grpSpPr>
        <a:xfrm>
          <a:off x="0" y="0"/>
          <a:ext cx="0" cy="0"/>
          <a:chOff x="0" y="0"/>
          <a:chExt cx="0" cy="0"/>
        </a:xfrm>
      </p:grpSpPr>
      <p:sp>
        <p:nvSpPr>
          <p:cNvPr id="18" name="Text Placeholder 17">
            <a:extLst>
              <a:ext uri="{FF2B5EF4-FFF2-40B4-BE49-F238E27FC236}">
                <a16:creationId xmlns:a16="http://schemas.microsoft.com/office/drawing/2014/main" id="{41546011-9590-25B3-9AA1-75D6A0720D32}"/>
              </a:ext>
            </a:extLst>
          </p:cNvPr>
          <p:cNvSpPr>
            <a:spLocks noGrp="1"/>
          </p:cNvSpPr>
          <p:nvPr>
            <p:ph type="body" sz="quarter" idx="10" hasCustomPrompt="1"/>
          </p:nvPr>
        </p:nvSpPr>
        <p:spPr>
          <a:xfrm>
            <a:off x="576000" y="2116360"/>
            <a:ext cx="9377362" cy="1590453"/>
          </a:xfrm>
        </p:spPr>
        <p:txBody>
          <a:bodyPr/>
          <a:lstStyle>
            <a:lvl1pPr>
              <a:defRPr/>
            </a:lvl1pPr>
            <a:lvl2pPr>
              <a:defRPr/>
            </a:lvl2pPr>
          </a:lstStyle>
          <a:p>
            <a:pPr lvl="0"/>
            <a:r>
              <a:rPr lang="en-US" dirty="0"/>
              <a:t>Title</a:t>
            </a:r>
          </a:p>
        </p:txBody>
      </p:sp>
      <p:sp>
        <p:nvSpPr>
          <p:cNvPr id="20" name="Text Placeholder 19">
            <a:extLst>
              <a:ext uri="{FF2B5EF4-FFF2-40B4-BE49-F238E27FC236}">
                <a16:creationId xmlns:a16="http://schemas.microsoft.com/office/drawing/2014/main" id="{FCCF3622-A1E6-064F-BCBE-C28CEF329459}"/>
              </a:ext>
            </a:extLst>
          </p:cNvPr>
          <p:cNvSpPr>
            <a:spLocks noGrp="1"/>
          </p:cNvSpPr>
          <p:nvPr>
            <p:ph type="body" sz="quarter" idx="11" hasCustomPrompt="1"/>
          </p:nvPr>
        </p:nvSpPr>
        <p:spPr>
          <a:xfrm>
            <a:off x="576000" y="3985555"/>
            <a:ext cx="9377362" cy="772183"/>
          </a:xfrm>
        </p:spPr>
        <p:txBody>
          <a:bodyPr/>
          <a:lstStyle>
            <a:lvl1pPr>
              <a:defRPr sz="2000">
                <a:latin typeface="+mn-lt"/>
              </a:defRPr>
            </a:lvl1pPr>
          </a:lstStyle>
          <a:p>
            <a:pPr lvl="0"/>
            <a:r>
              <a:rPr lang="en-US" dirty="0"/>
              <a:t>DATE / DRAFT</a:t>
            </a:r>
          </a:p>
        </p:txBody>
      </p:sp>
      <p:sp>
        <p:nvSpPr>
          <p:cNvPr id="19" name="Text Placeholder 18">
            <a:extLst>
              <a:ext uri="{FF2B5EF4-FFF2-40B4-BE49-F238E27FC236}">
                <a16:creationId xmlns:a16="http://schemas.microsoft.com/office/drawing/2014/main" id="{C4BBF838-943C-7000-7C5F-598779BC2A48}"/>
              </a:ext>
            </a:extLst>
          </p:cNvPr>
          <p:cNvSpPr>
            <a:spLocks noGrp="1"/>
          </p:cNvSpPr>
          <p:nvPr>
            <p:ph type="body" sz="quarter" idx="12" hasCustomPrompt="1"/>
          </p:nvPr>
        </p:nvSpPr>
        <p:spPr>
          <a:xfrm>
            <a:off x="576000" y="788281"/>
            <a:ext cx="1695450" cy="1049337"/>
          </a:xfrm>
        </p:spPr>
        <p:txBody>
          <a:bodyPr/>
          <a:lstStyle>
            <a:lvl1pPr>
              <a:defRPr/>
            </a:lvl1pPr>
          </a:lstStyle>
          <a:p>
            <a:pPr lvl="0"/>
            <a:r>
              <a:rPr lang="en-US" dirty="0"/>
              <a:t>#.</a:t>
            </a:r>
            <a:endParaRPr lang="en-GB" dirty="0"/>
          </a:p>
        </p:txBody>
      </p:sp>
      <p:sp>
        <p:nvSpPr>
          <p:cNvPr id="23" name="Slide Number Placeholder 5">
            <a:extLst>
              <a:ext uri="{FF2B5EF4-FFF2-40B4-BE49-F238E27FC236}">
                <a16:creationId xmlns:a16="http://schemas.microsoft.com/office/drawing/2014/main" id="{02F7B379-A082-5AF6-D761-6FFF68B24911}"/>
              </a:ext>
            </a:extLst>
          </p:cNvPr>
          <p:cNvSpPr>
            <a:spLocks noGrp="1"/>
          </p:cNvSpPr>
          <p:nvPr>
            <p:ph type="sldNum" sz="quarter" idx="4"/>
          </p:nvPr>
        </p:nvSpPr>
        <p:spPr>
          <a:xfrm>
            <a:off x="11199812" y="209987"/>
            <a:ext cx="704849" cy="130487"/>
          </a:xfrm>
          <a:prstGeom prst="rect">
            <a:avLst/>
          </a:prstGeom>
        </p:spPr>
        <p:txBody>
          <a:bodyPr vert="horz" lIns="0" tIns="0" rIns="0" bIns="0" rtlCol="0" anchor="t"/>
          <a:lstStyle>
            <a:lvl1pPr algn="r">
              <a:defRPr sz="600" b="0">
                <a:solidFill>
                  <a:schemeClr val="tx1"/>
                </a:solidFill>
              </a:defRPr>
            </a:lvl1pPr>
          </a:lstStyle>
          <a:p>
            <a:fld id="{1C907A4A-C738-774D-8CCB-74296E1A85EF}" type="slidenum">
              <a:rPr lang="en-US" smtClean="0"/>
              <a:pPr/>
              <a:t>‹#›</a:t>
            </a:fld>
            <a:endParaRPr lang="en-US"/>
          </a:p>
        </p:txBody>
      </p:sp>
      <p:sp>
        <p:nvSpPr>
          <p:cNvPr id="36" name="Footer Placeholder 3">
            <a:extLst>
              <a:ext uri="{FF2B5EF4-FFF2-40B4-BE49-F238E27FC236}">
                <a16:creationId xmlns:a16="http://schemas.microsoft.com/office/drawing/2014/main" id="{3E9EDDD6-DD6D-CCE8-7E21-E04F83BA28B3}"/>
              </a:ext>
            </a:extLst>
          </p:cNvPr>
          <p:cNvSpPr>
            <a:spLocks noGrp="1"/>
          </p:cNvSpPr>
          <p:nvPr>
            <p:ph type="ftr" sz="quarter" idx="3"/>
          </p:nvPr>
        </p:nvSpPr>
        <p:spPr>
          <a:xfrm>
            <a:off x="2271713" y="209987"/>
            <a:ext cx="3679825" cy="130487"/>
          </a:xfrm>
          <a:prstGeom prst="rect">
            <a:avLst/>
          </a:prstGeom>
        </p:spPr>
        <p:txBody>
          <a:bodyPr lIns="0" tIns="0" rIns="0" bIns="0" anchor="ctr"/>
          <a:lstStyle>
            <a:lvl1pPr>
              <a:defRPr sz="600"/>
            </a:lvl1pPr>
          </a:lstStyle>
          <a:p>
            <a:r>
              <a:rPr lang="en-US" dirty="0"/>
              <a:t>SLIDE HEADER NAVIGATIONAL TEXT GOES HERE</a:t>
            </a:r>
          </a:p>
        </p:txBody>
      </p:sp>
      <p:sp>
        <p:nvSpPr>
          <p:cNvPr id="4" name="Freeform: Shape 3">
            <a:extLst>
              <a:ext uri="{FF2B5EF4-FFF2-40B4-BE49-F238E27FC236}">
                <a16:creationId xmlns:a16="http://schemas.microsoft.com/office/drawing/2014/main" id="{23C7B5CE-05C1-306B-956F-C878F7F615F2}"/>
              </a:ext>
            </a:extLst>
          </p:cNvPr>
          <p:cNvSpPr/>
          <p:nvPr userDrawn="1"/>
        </p:nvSpPr>
        <p:spPr>
          <a:xfrm>
            <a:off x="297728" y="562519"/>
            <a:ext cx="11605345" cy="5994031"/>
          </a:xfrm>
          <a:custGeom>
            <a:avLst/>
            <a:gdLst>
              <a:gd name="connsiteX0" fmla="*/ 144000 w 11605345"/>
              <a:gd name="connsiteY0" fmla="*/ 0 h 5994031"/>
              <a:gd name="connsiteX1" fmla="*/ 11605345 w 11605345"/>
              <a:gd name="connsiteY1" fmla="*/ 0 h 5994031"/>
              <a:gd name="connsiteX2" fmla="*/ 11605345 w 11605345"/>
              <a:gd name="connsiteY2" fmla="*/ 5994031 h 5994031"/>
              <a:gd name="connsiteX3" fmla="*/ 0 w 11605345"/>
              <a:gd name="connsiteY3" fmla="*/ 5994031 h 5994031"/>
              <a:gd name="connsiteX4" fmla="*/ 0 w 11605345"/>
              <a:gd name="connsiteY4" fmla="*/ 144000 h 5994031"/>
              <a:gd name="connsiteX5" fmla="*/ 144000 w 11605345"/>
              <a:gd name="connsiteY5" fmla="*/ 0 h 5994031"/>
              <a:gd name="connsiteX0" fmla="*/ 11605345 w 11696785"/>
              <a:gd name="connsiteY0" fmla="*/ 5994031 h 6085471"/>
              <a:gd name="connsiteX1" fmla="*/ 0 w 11696785"/>
              <a:gd name="connsiteY1" fmla="*/ 5994031 h 6085471"/>
              <a:gd name="connsiteX2" fmla="*/ 0 w 11696785"/>
              <a:gd name="connsiteY2" fmla="*/ 144000 h 6085471"/>
              <a:gd name="connsiteX3" fmla="*/ 144000 w 11696785"/>
              <a:gd name="connsiteY3" fmla="*/ 0 h 6085471"/>
              <a:gd name="connsiteX4" fmla="*/ 11605345 w 11696785"/>
              <a:gd name="connsiteY4" fmla="*/ 0 h 6085471"/>
              <a:gd name="connsiteX5" fmla="*/ 11696785 w 11696785"/>
              <a:gd name="connsiteY5" fmla="*/ 6085471 h 6085471"/>
              <a:gd name="connsiteX0" fmla="*/ 11605345 w 11605345"/>
              <a:gd name="connsiteY0" fmla="*/ 5994031 h 5994031"/>
              <a:gd name="connsiteX1" fmla="*/ 0 w 11605345"/>
              <a:gd name="connsiteY1" fmla="*/ 5994031 h 5994031"/>
              <a:gd name="connsiteX2" fmla="*/ 0 w 11605345"/>
              <a:gd name="connsiteY2" fmla="*/ 144000 h 5994031"/>
              <a:gd name="connsiteX3" fmla="*/ 144000 w 11605345"/>
              <a:gd name="connsiteY3" fmla="*/ 0 h 5994031"/>
              <a:gd name="connsiteX4" fmla="*/ 11605345 w 11605345"/>
              <a:gd name="connsiteY4" fmla="*/ 0 h 5994031"/>
              <a:gd name="connsiteX0" fmla="*/ 0 w 11605345"/>
              <a:gd name="connsiteY0" fmla="*/ 5994031 h 5994031"/>
              <a:gd name="connsiteX1" fmla="*/ 0 w 11605345"/>
              <a:gd name="connsiteY1" fmla="*/ 144000 h 5994031"/>
              <a:gd name="connsiteX2" fmla="*/ 144000 w 11605345"/>
              <a:gd name="connsiteY2" fmla="*/ 0 h 5994031"/>
              <a:gd name="connsiteX3" fmla="*/ 11605345 w 11605345"/>
              <a:gd name="connsiteY3" fmla="*/ 0 h 5994031"/>
            </a:gdLst>
            <a:ahLst/>
            <a:cxnLst>
              <a:cxn ang="0">
                <a:pos x="connsiteX0" y="connsiteY0"/>
              </a:cxn>
              <a:cxn ang="0">
                <a:pos x="connsiteX1" y="connsiteY1"/>
              </a:cxn>
              <a:cxn ang="0">
                <a:pos x="connsiteX2" y="connsiteY2"/>
              </a:cxn>
              <a:cxn ang="0">
                <a:pos x="connsiteX3" y="connsiteY3"/>
              </a:cxn>
            </a:cxnLst>
            <a:rect l="l" t="t" r="r" b="b"/>
            <a:pathLst>
              <a:path w="11605345" h="5994031">
                <a:moveTo>
                  <a:pt x="0" y="5994031"/>
                </a:moveTo>
                <a:lnTo>
                  <a:pt x="0" y="144000"/>
                </a:lnTo>
                <a:cubicBezTo>
                  <a:pt x="0" y="64471"/>
                  <a:pt x="64471" y="0"/>
                  <a:pt x="144000" y="0"/>
                </a:cubicBezTo>
                <a:lnTo>
                  <a:pt x="11605345" y="0"/>
                </a:lnTo>
              </a:path>
            </a:pathLst>
          </a:custGeom>
          <a:noFill/>
          <a:ln w="254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square" lIns="144000" tIns="144000" rIns="144000" bIns="144000" rtlCol="0" anchor="t">
            <a:noAutofit/>
          </a:bodyPr>
          <a:lstStyle/>
          <a:p>
            <a:pPr algn="l">
              <a:spcBef>
                <a:spcPts val="600"/>
              </a:spcBef>
              <a:spcAft>
                <a:spcPts val="600"/>
              </a:spcAft>
            </a:pPr>
            <a:endParaRPr lang="en-US" sz="1200">
              <a:solidFill>
                <a:schemeClr val="tx1"/>
              </a:solidFill>
            </a:endParaRPr>
          </a:p>
        </p:txBody>
      </p:sp>
      <p:pic>
        <p:nvPicPr>
          <p:cNvPr id="5" name="Content Placeholder 5">
            <a:extLst>
              <a:ext uri="{FF2B5EF4-FFF2-40B4-BE49-F238E27FC236}">
                <a16:creationId xmlns:a16="http://schemas.microsoft.com/office/drawing/2014/main" id="{B3B6E164-2817-F0CD-8A03-0699DB0048D3}"/>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287337" y="197286"/>
            <a:ext cx="1220400" cy="99577"/>
          </a:xfrm>
          <a:prstGeom prst="rect">
            <a:avLst/>
          </a:prstGeom>
        </p:spPr>
      </p:pic>
    </p:spTree>
    <p:extLst>
      <p:ext uri="{BB962C8B-B14F-4D97-AF65-F5344CB8AC3E}">
        <p14:creationId xmlns:p14="http://schemas.microsoft.com/office/powerpoint/2010/main" val="16448410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A08E78-F4AE-ECB0-8BD8-6DBEA7944688}"/>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2719343E-8FE8-1AE6-2C05-611BED3CF60D}"/>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1E867DCB-A88C-76CD-D330-B07545C5DA2A}"/>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F37BC3BF-FD4B-9208-3658-530788E45091}"/>
              </a:ext>
            </a:extLst>
          </p:cNvPr>
          <p:cNvSpPr>
            <a:spLocks noGrp="1"/>
          </p:cNvSpPr>
          <p:nvPr>
            <p:ph type="dt" sz="half" idx="10"/>
          </p:nvPr>
        </p:nvSpPr>
        <p:spPr/>
        <p:txBody>
          <a:bodyPr/>
          <a:lstStyle/>
          <a:p>
            <a:fld id="{1BCE6410-50C3-414C-AFE8-C0DC006A1B84}" type="datetimeFigureOut">
              <a:rPr lang="en-GB" smtClean="0"/>
              <a:t>18/02/2025</a:t>
            </a:fld>
            <a:endParaRPr lang="en-GB"/>
          </a:p>
        </p:txBody>
      </p:sp>
      <p:sp>
        <p:nvSpPr>
          <p:cNvPr id="6" name="Footer Placeholder 5">
            <a:extLst>
              <a:ext uri="{FF2B5EF4-FFF2-40B4-BE49-F238E27FC236}">
                <a16:creationId xmlns:a16="http://schemas.microsoft.com/office/drawing/2014/main" id="{3612757A-54B7-682F-6205-5D90D1C2CAEA}"/>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22230ECD-6F21-162F-E2CA-07167CAFD89F}"/>
              </a:ext>
            </a:extLst>
          </p:cNvPr>
          <p:cNvSpPr>
            <a:spLocks noGrp="1"/>
          </p:cNvSpPr>
          <p:nvPr>
            <p:ph type="sldNum" sz="quarter" idx="12"/>
          </p:nvPr>
        </p:nvSpPr>
        <p:spPr/>
        <p:txBody>
          <a:bodyPr/>
          <a:lstStyle/>
          <a:p>
            <a:fld id="{0A12BE57-AD0F-41E2-A932-C1211B032865}" type="slidenum">
              <a:rPr lang="en-GB" smtClean="0"/>
              <a:t>‹#›</a:t>
            </a:fld>
            <a:endParaRPr lang="en-GB"/>
          </a:p>
        </p:txBody>
      </p:sp>
    </p:spTree>
    <p:extLst>
      <p:ext uri="{BB962C8B-B14F-4D97-AF65-F5344CB8AC3E}">
        <p14:creationId xmlns:p14="http://schemas.microsoft.com/office/powerpoint/2010/main" val="777407029"/>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7_3. Divider blank">
    <p:bg>
      <p:bgPr>
        <a:solidFill>
          <a:schemeClr val="accent6"/>
        </a:solidFill>
        <a:effectLst/>
      </p:bgPr>
    </p:bg>
    <p:spTree>
      <p:nvGrpSpPr>
        <p:cNvPr id="1" name=""/>
        <p:cNvGrpSpPr/>
        <p:nvPr/>
      </p:nvGrpSpPr>
      <p:grpSpPr>
        <a:xfrm>
          <a:off x="0" y="0"/>
          <a:ext cx="0" cy="0"/>
          <a:chOff x="0" y="0"/>
          <a:chExt cx="0" cy="0"/>
        </a:xfrm>
      </p:grpSpPr>
      <p:sp>
        <p:nvSpPr>
          <p:cNvPr id="18" name="Text Placeholder 17">
            <a:extLst>
              <a:ext uri="{FF2B5EF4-FFF2-40B4-BE49-F238E27FC236}">
                <a16:creationId xmlns:a16="http://schemas.microsoft.com/office/drawing/2014/main" id="{41546011-9590-25B3-9AA1-75D6A0720D32}"/>
              </a:ext>
            </a:extLst>
          </p:cNvPr>
          <p:cNvSpPr>
            <a:spLocks noGrp="1"/>
          </p:cNvSpPr>
          <p:nvPr>
            <p:ph type="body" sz="quarter" idx="10" hasCustomPrompt="1"/>
          </p:nvPr>
        </p:nvSpPr>
        <p:spPr>
          <a:xfrm>
            <a:off x="576000" y="2116360"/>
            <a:ext cx="9377362" cy="1590453"/>
          </a:xfrm>
        </p:spPr>
        <p:txBody>
          <a:bodyPr/>
          <a:lstStyle>
            <a:lvl1pPr>
              <a:defRPr/>
            </a:lvl1pPr>
            <a:lvl2pPr>
              <a:defRPr/>
            </a:lvl2pPr>
          </a:lstStyle>
          <a:p>
            <a:pPr lvl="0"/>
            <a:r>
              <a:rPr lang="en-US" dirty="0"/>
              <a:t>Title</a:t>
            </a:r>
          </a:p>
        </p:txBody>
      </p:sp>
      <p:sp>
        <p:nvSpPr>
          <p:cNvPr id="20" name="Text Placeholder 19">
            <a:extLst>
              <a:ext uri="{FF2B5EF4-FFF2-40B4-BE49-F238E27FC236}">
                <a16:creationId xmlns:a16="http://schemas.microsoft.com/office/drawing/2014/main" id="{FCCF3622-A1E6-064F-BCBE-C28CEF329459}"/>
              </a:ext>
            </a:extLst>
          </p:cNvPr>
          <p:cNvSpPr>
            <a:spLocks noGrp="1"/>
          </p:cNvSpPr>
          <p:nvPr>
            <p:ph type="body" sz="quarter" idx="11" hasCustomPrompt="1"/>
          </p:nvPr>
        </p:nvSpPr>
        <p:spPr>
          <a:xfrm>
            <a:off x="576000" y="3985555"/>
            <a:ext cx="9377362" cy="772183"/>
          </a:xfrm>
        </p:spPr>
        <p:txBody>
          <a:bodyPr/>
          <a:lstStyle>
            <a:lvl1pPr>
              <a:defRPr sz="2000">
                <a:latin typeface="+mn-lt"/>
              </a:defRPr>
            </a:lvl1pPr>
          </a:lstStyle>
          <a:p>
            <a:pPr lvl="0"/>
            <a:r>
              <a:rPr lang="en-US" dirty="0"/>
              <a:t>DATE / DRAFT</a:t>
            </a:r>
          </a:p>
        </p:txBody>
      </p:sp>
      <p:sp>
        <p:nvSpPr>
          <p:cNvPr id="19" name="Text Placeholder 18">
            <a:extLst>
              <a:ext uri="{FF2B5EF4-FFF2-40B4-BE49-F238E27FC236}">
                <a16:creationId xmlns:a16="http://schemas.microsoft.com/office/drawing/2014/main" id="{C4BBF838-943C-7000-7C5F-598779BC2A48}"/>
              </a:ext>
            </a:extLst>
          </p:cNvPr>
          <p:cNvSpPr>
            <a:spLocks noGrp="1"/>
          </p:cNvSpPr>
          <p:nvPr>
            <p:ph type="body" sz="quarter" idx="12" hasCustomPrompt="1"/>
          </p:nvPr>
        </p:nvSpPr>
        <p:spPr>
          <a:xfrm>
            <a:off x="576000" y="788281"/>
            <a:ext cx="1695450" cy="1049337"/>
          </a:xfrm>
        </p:spPr>
        <p:txBody>
          <a:bodyPr/>
          <a:lstStyle>
            <a:lvl1pPr>
              <a:defRPr/>
            </a:lvl1pPr>
          </a:lstStyle>
          <a:p>
            <a:pPr lvl="0"/>
            <a:r>
              <a:rPr lang="en-US" dirty="0"/>
              <a:t>#.</a:t>
            </a:r>
            <a:endParaRPr lang="en-GB" dirty="0"/>
          </a:p>
        </p:txBody>
      </p:sp>
      <p:sp>
        <p:nvSpPr>
          <p:cNvPr id="23" name="Slide Number Placeholder 5">
            <a:extLst>
              <a:ext uri="{FF2B5EF4-FFF2-40B4-BE49-F238E27FC236}">
                <a16:creationId xmlns:a16="http://schemas.microsoft.com/office/drawing/2014/main" id="{02F7B379-A082-5AF6-D761-6FFF68B24911}"/>
              </a:ext>
            </a:extLst>
          </p:cNvPr>
          <p:cNvSpPr>
            <a:spLocks noGrp="1"/>
          </p:cNvSpPr>
          <p:nvPr>
            <p:ph type="sldNum" sz="quarter" idx="4"/>
          </p:nvPr>
        </p:nvSpPr>
        <p:spPr>
          <a:xfrm>
            <a:off x="11199812" y="209987"/>
            <a:ext cx="704849" cy="130487"/>
          </a:xfrm>
          <a:prstGeom prst="rect">
            <a:avLst/>
          </a:prstGeom>
        </p:spPr>
        <p:txBody>
          <a:bodyPr vert="horz" lIns="0" tIns="0" rIns="0" bIns="0" rtlCol="0" anchor="t"/>
          <a:lstStyle>
            <a:lvl1pPr algn="r">
              <a:defRPr sz="600" b="0">
                <a:solidFill>
                  <a:schemeClr val="tx1"/>
                </a:solidFill>
              </a:defRPr>
            </a:lvl1pPr>
          </a:lstStyle>
          <a:p>
            <a:fld id="{1C907A4A-C738-774D-8CCB-74296E1A85EF}" type="slidenum">
              <a:rPr lang="en-US" smtClean="0"/>
              <a:pPr/>
              <a:t>‹#›</a:t>
            </a:fld>
            <a:endParaRPr lang="en-US"/>
          </a:p>
        </p:txBody>
      </p:sp>
      <p:sp>
        <p:nvSpPr>
          <p:cNvPr id="36" name="Footer Placeholder 3">
            <a:extLst>
              <a:ext uri="{FF2B5EF4-FFF2-40B4-BE49-F238E27FC236}">
                <a16:creationId xmlns:a16="http://schemas.microsoft.com/office/drawing/2014/main" id="{3E9EDDD6-DD6D-CCE8-7E21-E04F83BA28B3}"/>
              </a:ext>
            </a:extLst>
          </p:cNvPr>
          <p:cNvSpPr>
            <a:spLocks noGrp="1"/>
          </p:cNvSpPr>
          <p:nvPr>
            <p:ph type="ftr" sz="quarter" idx="3"/>
          </p:nvPr>
        </p:nvSpPr>
        <p:spPr>
          <a:xfrm>
            <a:off x="2271713" y="209987"/>
            <a:ext cx="3679825" cy="130487"/>
          </a:xfrm>
          <a:prstGeom prst="rect">
            <a:avLst/>
          </a:prstGeom>
        </p:spPr>
        <p:txBody>
          <a:bodyPr lIns="0" tIns="0" rIns="0" bIns="0" anchor="ctr"/>
          <a:lstStyle>
            <a:lvl1pPr>
              <a:defRPr sz="600"/>
            </a:lvl1pPr>
          </a:lstStyle>
          <a:p>
            <a:r>
              <a:rPr lang="en-US" dirty="0"/>
              <a:t>SLIDE HEADER NAVIGATIONAL TEXT GOES HERE</a:t>
            </a:r>
          </a:p>
        </p:txBody>
      </p:sp>
      <p:sp>
        <p:nvSpPr>
          <p:cNvPr id="4" name="Freeform: Shape 3">
            <a:extLst>
              <a:ext uri="{FF2B5EF4-FFF2-40B4-BE49-F238E27FC236}">
                <a16:creationId xmlns:a16="http://schemas.microsoft.com/office/drawing/2014/main" id="{536F6671-71C3-A3D4-DD8D-B387CD82E1A4}"/>
              </a:ext>
            </a:extLst>
          </p:cNvPr>
          <p:cNvSpPr/>
          <p:nvPr userDrawn="1"/>
        </p:nvSpPr>
        <p:spPr>
          <a:xfrm>
            <a:off x="297728" y="562519"/>
            <a:ext cx="11605345" cy="5994031"/>
          </a:xfrm>
          <a:custGeom>
            <a:avLst/>
            <a:gdLst>
              <a:gd name="connsiteX0" fmla="*/ 144000 w 11605345"/>
              <a:gd name="connsiteY0" fmla="*/ 0 h 5994031"/>
              <a:gd name="connsiteX1" fmla="*/ 11605345 w 11605345"/>
              <a:gd name="connsiteY1" fmla="*/ 0 h 5994031"/>
              <a:gd name="connsiteX2" fmla="*/ 11605345 w 11605345"/>
              <a:gd name="connsiteY2" fmla="*/ 5994031 h 5994031"/>
              <a:gd name="connsiteX3" fmla="*/ 0 w 11605345"/>
              <a:gd name="connsiteY3" fmla="*/ 5994031 h 5994031"/>
              <a:gd name="connsiteX4" fmla="*/ 0 w 11605345"/>
              <a:gd name="connsiteY4" fmla="*/ 144000 h 5994031"/>
              <a:gd name="connsiteX5" fmla="*/ 144000 w 11605345"/>
              <a:gd name="connsiteY5" fmla="*/ 0 h 5994031"/>
              <a:gd name="connsiteX0" fmla="*/ 11605345 w 11696785"/>
              <a:gd name="connsiteY0" fmla="*/ 5994031 h 6085471"/>
              <a:gd name="connsiteX1" fmla="*/ 0 w 11696785"/>
              <a:gd name="connsiteY1" fmla="*/ 5994031 h 6085471"/>
              <a:gd name="connsiteX2" fmla="*/ 0 w 11696785"/>
              <a:gd name="connsiteY2" fmla="*/ 144000 h 6085471"/>
              <a:gd name="connsiteX3" fmla="*/ 144000 w 11696785"/>
              <a:gd name="connsiteY3" fmla="*/ 0 h 6085471"/>
              <a:gd name="connsiteX4" fmla="*/ 11605345 w 11696785"/>
              <a:gd name="connsiteY4" fmla="*/ 0 h 6085471"/>
              <a:gd name="connsiteX5" fmla="*/ 11696785 w 11696785"/>
              <a:gd name="connsiteY5" fmla="*/ 6085471 h 6085471"/>
              <a:gd name="connsiteX0" fmla="*/ 11605345 w 11605345"/>
              <a:gd name="connsiteY0" fmla="*/ 5994031 h 5994031"/>
              <a:gd name="connsiteX1" fmla="*/ 0 w 11605345"/>
              <a:gd name="connsiteY1" fmla="*/ 5994031 h 5994031"/>
              <a:gd name="connsiteX2" fmla="*/ 0 w 11605345"/>
              <a:gd name="connsiteY2" fmla="*/ 144000 h 5994031"/>
              <a:gd name="connsiteX3" fmla="*/ 144000 w 11605345"/>
              <a:gd name="connsiteY3" fmla="*/ 0 h 5994031"/>
              <a:gd name="connsiteX4" fmla="*/ 11605345 w 11605345"/>
              <a:gd name="connsiteY4" fmla="*/ 0 h 5994031"/>
              <a:gd name="connsiteX0" fmla="*/ 0 w 11605345"/>
              <a:gd name="connsiteY0" fmla="*/ 5994031 h 5994031"/>
              <a:gd name="connsiteX1" fmla="*/ 0 w 11605345"/>
              <a:gd name="connsiteY1" fmla="*/ 144000 h 5994031"/>
              <a:gd name="connsiteX2" fmla="*/ 144000 w 11605345"/>
              <a:gd name="connsiteY2" fmla="*/ 0 h 5994031"/>
              <a:gd name="connsiteX3" fmla="*/ 11605345 w 11605345"/>
              <a:gd name="connsiteY3" fmla="*/ 0 h 5994031"/>
            </a:gdLst>
            <a:ahLst/>
            <a:cxnLst>
              <a:cxn ang="0">
                <a:pos x="connsiteX0" y="connsiteY0"/>
              </a:cxn>
              <a:cxn ang="0">
                <a:pos x="connsiteX1" y="connsiteY1"/>
              </a:cxn>
              <a:cxn ang="0">
                <a:pos x="connsiteX2" y="connsiteY2"/>
              </a:cxn>
              <a:cxn ang="0">
                <a:pos x="connsiteX3" y="connsiteY3"/>
              </a:cxn>
            </a:cxnLst>
            <a:rect l="l" t="t" r="r" b="b"/>
            <a:pathLst>
              <a:path w="11605345" h="5994031">
                <a:moveTo>
                  <a:pt x="0" y="5994031"/>
                </a:moveTo>
                <a:lnTo>
                  <a:pt x="0" y="144000"/>
                </a:lnTo>
                <a:cubicBezTo>
                  <a:pt x="0" y="64471"/>
                  <a:pt x="64471" y="0"/>
                  <a:pt x="144000" y="0"/>
                </a:cubicBezTo>
                <a:lnTo>
                  <a:pt x="11605345" y="0"/>
                </a:lnTo>
              </a:path>
            </a:pathLst>
          </a:custGeom>
          <a:noFill/>
          <a:ln w="254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square" lIns="144000" tIns="144000" rIns="144000" bIns="144000" rtlCol="0" anchor="t">
            <a:noAutofit/>
          </a:bodyPr>
          <a:lstStyle/>
          <a:p>
            <a:pPr algn="l">
              <a:spcBef>
                <a:spcPts val="600"/>
              </a:spcBef>
              <a:spcAft>
                <a:spcPts val="600"/>
              </a:spcAft>
            </a:pPr>
            <a:endParaRPr lang="en-US" sz="1200">
              <a:solidFill>
                <a:schemeClr val="tx1"/>
              </a:solidFill>
            </a:endParaRPr>
          </a:p>
        </p:txBody>
      </p:sp>
      <p:pic>
        <p:nvPicPr>
          <p:cNvPr id="5" name="Content Placeholder 5">
            <a:extLst>
              <a:ext uri="{FF2B5EF4-FFF2-40B4-BE49-F238E27FC236}">
                <a16:creationId xmlns:a16="http://schemas.microsoft.com/office/drawing/2014/main" id="{8873EB9E-5389-3409-CCF1-193D56AEEC66}"/>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287337" y="197286"/>
            <a:ext cx="1220400" cy="99577"/>
          </a:xfrm>
          <a:prstGeom prst="rect">
            <a:avLst/>
          </a:prstGeom>
        </p:spPr>
      </p:pic>
    </p:spTree>
    <p:extLst>
      <p:ext uri="{BB962C8B-B14F-4D97-AF65-F5344CB8AC3E}">
        <p14:creationId xmlns:p14="http://schemas.microsoft.com/office/powerpoint/2010/main" val="486602616"/>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userDrawn="1">
  <p:cSld name="3. Divider dark blank">
    <p:bg>
      <p:bgPr>
        <a:solidFill>
          <a:schemeClr val="tx1"/>
        </a:solidFill>
        <a:effectLst/>
      </p:bgPr>
    </p:bg>
    <p:spTree>
      <p:nvGrpSpPr>
        <p:cNvPr id="1" name=""/>
        <p:cNvGrpSpPr/>
        <p:nvPr/>
      </p:nvGrpSpPr>
      <p:grpSpPr>
        <a:xfrm>
          <a:off x="0" y="0"/>
          <a:ext cx="0" cy="0"/>
          <a:chOff x="0" y="0"/>
          <a:chExt cx="0" cy="0"/>
        </a:xfrm>
      </p:grpSpPr>
      <p:sp>
        <p:nvSpPr>
          <p:cNvPr id="32" name="Slide Number Placeholder 5">
            <a:extLst>
              <a:ext uri="{FF2B5EF4-FFF2-40B4-BE49-F238E27FC236}">
                <a16:creationId xmlns:a16="http://schemas.microsoft.com/office/drawing/2014/main" id="{72B62E07-5ED8-4EDB-CF3A-DFD3C0198F2A}"/>
              </a:ext>
            </a:extLst>
          </p:cNvPr>
          <p:cNvSpPr>
            <a:spLocks noGrp="1"/>
          </p:cNvSpPr>
          <p:nvPr>
            <p:ph type="sldNum" sz="quarter" idx="4"/>
          </p:nvPr>
        </p:nvSpPr>
        <p:spPr>
          <a:xfrm>
            <a:off x="11199812" y="209987"/>
            <a:ext cx="704849" cy="130487"/>
          </a:xfrm>
          <a:prstGeom prst="rect">
            <a:avLst/>
          </a:prstGeom>
        </p:spPr>
        <p:txBody>
          <a:bodyPr vert="horz" lIns="0" tIns="0" rIns="0" bIns="0" rtlCol="0" anchor="t"/>
          <a:lstStyle>
            <a:lvl1pPr algn="r">
              <a:defRPr sz="600" b="0">
                <a:solidFill>
                  <a:schemeClr val="bg1"/>
                </a:solidFill>
              </a:defRPr>
            </a:lvl1pPr>
          </a:lstStyle>
          <a:p>
            <a:fld id="{1C907A4A-C738-774D-8CCB-74296E1A85EF}" type="slidenum">
              <a:rPr lang="en-US" smtClean="0"/>
              <a:pPr/>
              <a:t>‹#›</a:t>
            </a:fld>
            <a:endParaRPr lang="en-US"/>
          </a:p>
        </p:txBody>
      </p:sp>
      <p:sp>
        <p:nvSpPr>
          <p:cNvPr id="45" name="Footer Placeholder 3">
            <a:extLst>
              <a:ext uri="{FF2B5EF4-FFF2-40B4-BE49-F238E27FC236}">
                <a16:creationId xmlns:a16="http://schemas.microsoft.com/office/drawing/2014/main" id="{052A4C85-1E78-BDAC-4E94-A23264C0AE4E}"/>
              </a:ext>
            </a:extLst>
          </p:cNvPr>
          <p:cNvSpPr>
            <a:spLocks noGrp="1"/>
          </p:cNvSpPr>
          <p:nvPr>
            <p:ph type="ftr" sz="quarter" idx="3"/>
          </p:nvPr>
        </p:nvSpPr>
        <p:spPr>
          <a:xfrm>
            <a:off x="2271713" y="209987"/>
            <a:ext cx="3679825" cy="130487"/>
          </a:xfrm>
          <a:prstGeom prst="rect">
            <a:avLst/>
          </a:prstGeom>
        </p:spPr>
        <p:txBody>
          <a:bodyPr lIns="0" tIns="0" rIns="0" bIns="0" anchor="ctr"/>
          <a:lstStyle>
            <a:lvl1pPr>
              <a:defRPr sz="600">
                <a:solidFill>
                  <a:schemeClr val="bg1"/>
                </a:solidFill>
              </a:defRPr>
            </a:lvl1pPr>
          </a:lstStyle>
          <a:p>
            <a:r>
              <a:rPr lang="en-US"/>
              <a:t>SLIDE HEADER NAVIGATIONAL TEXT GOES HERE</a:t>
            </a:r>
            <a:endParaRPr lang="en-US" dirty="0"/>
          </a:p>
        </p:txBody>
      </p:sp>
      <p:sp>
        <p:nvSpPr>
          <p:cNvPr id="46" name="Text Placeholder 17">
            <a:extLst>
              <a:ext uri="{FF2B5EF4-FFF2-40B4-BE49-F238E27FC236}">
                <a16:creationId xmlns:a16="http://schemas.microsoft.com/office/drawing/2014/main" id="{1C2862A3-FBF7-BA8B-C632-04AB7191D3ED}"/>
              </a:ext>
            </a:extLst>
          </p:cNvPr>
          <p:cNvSpPr>
            <a:spLocks noGrp="1"/>
          </p:cNvSpPr>
          <p:nvPr>
            <p:ph type="body" sz="quarter" idx="10" hasCustomPrompt="1"/>
          </p:nvPr>
        </p:nvSpPr>
        <p:spPr>
          <a:xfrm>
            <a:off x="576000" y="2116360"/>
            <a:ext cx="9377362" cy="1590453"/>
          </a:xfrm>
        </p:spPr>
        <p:txBody>
          <a:bodyPr/>
          <a:lstStyle>
            <a:lvl1pPr>
              <a:defRPr>
                <a:solidFill>
                  <a:schemeClr val="bg1"/>
                </a:solidFill>
              </a:defRPr>
            </a:lvl1pPr>
            <a:lvl2pPr>
              <a:defRPr/>
            </a:lvl2pPr>
          </a:lstStyle>
          <a:p>
            <a:pPr lvl="0"/>
            <a:r>
              <a:rPr lang="en-US" dirty="0"/>
              <a:t>Title</a:t>
            </a:r>
          </a:p>
        </p:txBody>
      </p:sp>
      <p:sp>
        <p:nvSpPr>
          <p:cNvPr id="47" name="Text Placeholder 19">
            <a:extLst>
              <a:ext uri="{FF2B5EF4-FFF2-40B4-BE49-F238E27FC236}">
                <a16:creationId xmlns:a16="http://schemas.microsoft.com/office/drawing/2014/main" id="{5AC044C7-84F4-0F1A-A01D-37D225EDEC9F}"/>
              </a:ext>
            </a:extLst>
          </p:cNvPr>
          <p:cNvSpPr>
            <a:spLocks noGrp="1"/>
          </p:cNvSpPr>
          <p:nvPr>
            <p:ph type="body" sz="quarter" idx="11" hasCustomPrompt="1"/>
          </p:nvPr>
        </p:nvSpPr>
        <p:spPr>
          <a:xfrm>
            <a:off x="576000" y="3985555"/>
            <a:ext cx="9377362" cy="772183"/>
          </a:xfrm>
        </p:spPr>
        <p:txBody>
          <a:bodyPr/>
          <a:lstStyle>
            <a:lvl1pPr>
              <a:defRPr sz="2000">
                <a:solidFill>
                  <a:schemeClr val="bg1"/>
                </a:solidFill>
                <a:latin typeface="+mn-lt"/>
              </a:defRPr>
            </a:lvl1pPr>
          </a:lstStyle>
          <a:p>
            <a:pPr lvl="0"/>
            <a:r>
              <a:rPr lang="en-US" dirty="0"/>
              <a:t>DATE / DRAFT</a:t>
            </a:r>
          </a:p>
        </p:txBody>
      </p:sp>
      <p:sp>
        <p:nvSpPr>
          <p:cNvPr id="49" name="Text Placeholder 18">
            <a:extLst>
              <a:ext uri="{FF2B5EF4-FFF2-40B4-BE49-F238E27FC236}">
                <a16:creationId xmlns:a16="http://schemas.microsoft.com/office/drawing/2014/main" id="{7F324A91-5F41-1DE2-51EC-30004B85E292}"/>
              </a:ext>
            </a:extLst>
          </p:cNvPr>
          <p:cNvSpPr>
            <a:spLocks noGrp="1"/>
          </p:cNvSpPr>
          <p:nvPr>
            <p:ph type="body" sz="quarter" idx="12" hasCustomPrompt="1"/>
          </p:nvPr>
        </p:nvSpPr>
        <p:spPr>
          <a:xfrm>
            <a:off x="576000" y="788281"/>
            <a:ext cx="1675962" cy="1049337"/>
          </a:xfrm>
        </p:spPr>
        <p:txBody>
          <a:bodyPr/>
          <a:lstStyle>
            <a:lvl1pPr>
              <a:defRPr>
                <a:solidFill>
                  <a:schemeClr val="bg1"/>
                </a:solidFill>
              </a:defRPr>
            </a:lvl1pPr>
          </a:lstStyle>
          <a:p>
            <a:pPr lvl="0"/>
            <a:r>
              <a:rPr lang="en-US" dirty="0"/>
              <a:t>#.</a:t>
            </a:r>
            <a:endParaRPr lang="en-GB" dirty="0"/>
          </a:p>
        </p:txBody>
      </p:sp>
      <p:sp>
        <p:nvSpPr>
          <p:cNvPr id="3" name="Freeform: Shape 2">
            <a:extLst>
              <a:ext uri="{FF2B5EF4-FFF2-40B4-BE49-F238E27FC236}">
                <a16:creationId xmlns:a16="http://schemas.microsoft.com/office/drawing/2014/main" id="{34FB6AAE-5B11-9D81-D56E-4C993B25A26C}"/>
              </a:ext>
            </a:extLst>
          </p:cNvPr>
          <p:cNvSpPr/>
          <p:nvPr userDrawn="1"/>
        </p:nvSpPr>
        <p:spPr>
          <a:xfrm>
            <a:off x="297728" y="562519"/>
            <a:ext cx="11605345" cy="5994031"/>
          </a:xfrm>
          <a:custGeom>
            <a:avLst/>
            <a:gdLst>
              <a:gd name="connsiteX0" fmla="*/ 144000 w 11605345"/>
              <a:gd name="connsiteY0" fmla="*/ 0 h 5994031"/>
              <a:gd name="connsiteX1" fmla="*/ 11605345 w 11605345"/>
              <a:gd name="connsiteY1" fmla="*/ 0 h 5994031"/>
              <a:gd name="connsiteX2" fmla="*/ 11605345 w 11605345"/>
              <a:gd name="connsiteY2" fmla="*/ 5994031 h 5994031"/>
              <a:gd name="connsiteX3" fmla="*/ 0 w 11605345"/>
              <a:gd name="connsiteY3" fmla="*/ 5994031 h 5994031"/>
              <a:gd name="connsiteX4" fmla="*/ 0 w 11605345"/>
              <a:gd name="connsiteY4" fmla="*/ 144000 h 5994031"/>
              <a:gd name="connsiteX5" fmla="*/ 144000 w 11605345"/>
              <a:gd name="connsiteY5" fmla="*/ 0 h 5994031"/>
              <a:gd name="connsiteX0" fmla="*/ 11605345 w 11696785"/>
              <a:gd name="connsiteY0" fmla="*/ 5994031 h 6085471"/>
              <a:gd name="connsiteX1" fmla="*/ 0 w 11696785"/>
              <a:gd name="connsiteY1" fmla="*/ 5994031 h 6085471"/>
              <a:gd name="connsiteX2" fmla="*/ 0 w 11696785"/>
              <a:gd name="connsiteY2" fmla="*/ 144000 h 6085471"/>
              <a:gd name="connsiteX3" fmla="*/ 144000 w 11696785"/>
              <a:gd name="connsiteY3" fmla="*/ 0 h 6085471"/>
              <a:gd name="connsiteX4" fmla="*/ 11605345 w 11696785"/>
              <a:gd name="connsiteY4" fmla="*/ 0 h 6085471"/>
              <a:gd name="connsiteX5" fmla="*/ 11696785 w 11696785"/>
              <a:gd name="connsiteY5" fmla="*/ 6085471 h 6085471"/>
              <a:gd name="connsiteX0" fmla="*/ 11605345 w 11605345"/>
              <a:gd name="connsiteY0" fmla="*/ 5994031 h 5994031"/>
              <a:gd name="connsiteX1" fmla="*/ 0 w 11605345"/>
              <a:gd name="connsiteY1" fmla="*/ 5994031 h 5994031"/>
              <a:gd name="connsiteX2" fmla="*/ 0 w 11605345"/>
              <a:gd name="connsiteY2" fmla="*/ 144000 h 5994031"/>
              <a:gd name="connsiteX3" fmla="*/ 144000 w 11605345"/>
              <a:gd name="connsiteY3" fmla="*/ 0 h 5994031"/>
              <a:gd name="connsiteX4" fmla="*/ 11605345 w 11605345"/>
              <a:gd name="connsiteY4" fmla="*/ 0 h 5994031"/>
              <a:gd name="connsiteX0" fmla="*/ 0 w 11605345"/>
              <a:gd name="connsiteY0" fmla="*/ 5994031 h 5994031"/>
              <a:gd name="connsiteX1" fmla="*/ 0 w 11605345"/>
              <a:gd name="connsiteY1" fmla="*/ 144000 h 5994031"/>
              <a:gd name="connsiteX2" fmla="*/ 144000 w 11605345"/>
              <a:gd name="connsiteY2" fmla="*/ 0 h 5994031"/>
              <a:gd name="connsiteX3" fmla="*/ 11605345 w 11605345"/>
              <a:gd name="connsiteY3" fmla="*/ 0 h 5994031"/>
            </a:gdLst>
            <a:ahLst/>
            <a:cxnLst>
              <a:cxn ang="0">
                <a:pos x="connsiteX0" y="connsiteY0"/>
              </a:cxn>
              <a:cxn ang="0">
                <a:pos x="connsiteX1" y="connsiteY1"/>
              </a:cxn>
              <a:cxn ang="0">
                <a:pos x="connsiteX2" y="connsiteY2"/>
              </a:cxn>
              <a:cxn ang="0">
                <a:pos x="connsiteX3" y="connsiteY3"/>
              </a:cxn>
            </a:cxnLst>
            <a:rect l="l" t="t" r="r" b="b"/>
            <a:pathLst>
              <a:path w="11605345" h="5994031">
                <a:moveTo>
                  <a:pt x="0" y="5994031"/>
                </a:moveTo>
                <a:lnTo>
                  <a:pt x="0" y="144000"/>
                </a:lnTo>
                <a:cubicBezTo>
                  <a:pt x="0" y="64471"/>
                  <a:pt x="64471" y="0"/>
                  <a:pt x="144000" y="0"/>
                </a:cubicBezTo>
                <a:lnTo>
                  <a:pt x="11605345" y="0"/>
                </a:lnTo>
              </a:path>
            </a:pathLst>
          </a:custGeom>
          <a:noFill/>
          <a:ln w="25400">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wrap="square" lIns="144000" tIns="144000" rIns="144000" bIns="144000" rtlCol="0" anchor="t">
            <a:noAutofit/>
          </a:bodyPr>
          <a:lstStyle/>
          <a:p>
            <a:pPr algn="l">
              <a:spcBef>
                <a:spcPts val="600"/>
              </a:spcBef>
              <a:spcAft>
                <a:spcPts val="600"/>
              </a:spcAft>
            </a:pPr>
            <a:endParaRPr lang="en-US" sz="1200">
              <a:solidFill>
                <a:schemeClr val="tx1"/>
              </a:solidFill>
            </a:endParaRPr>
          </a:p>
        </p:txBody>
      </p:sp>
      <p:pic>
        <p:nvPicPr>
          <p:cNvPr id="4" name="Content Placeholder 5">
            <a:extLst>
              <a:ext uri="{FF2B5EF4-FFF2-40B4-BE49-F238E27FC236}">
                <a16:creationId xmlns:a16="http://schemas.microsoft.com/office/drawing/2014/main" id="{70991F9C-8686-8F74-9650-F40EEF7A8A94}"/>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287337" y="197286"/>
            <a:ext cx="1220400" cy="99577"/>
          </a:xfrm>
          <a:prstGeom prst="rect">
            <a:avLst/>
          </a:prstGeom>
        </p:spPr>
      </p:pic>
    </p:spTree>
    <p:extLst>
      <p:ext uri="{BB962C8B-B14F-4D97-AF65-F5344CB8AC3E}">
        <p14:creationId xmlns:p14="http://schemas.microsoft.com/office/powerpoint/2010/main" val="585067733"/>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preserve="1" userDrawn="1">
  <p:cSld name="3. Divider F device half page image">
    <p:bg>
      <p:bgPr>
        <a:solidFill>
          <a:schemeClr val="bg2"/>
        </a:solidFill>
        <a:effectLst/>
      </p:bgPr>
    </p:bg>
    <p:spTree>
      <p:nvGrpSpPr>
        <p:cNvPr id="1" name=""/>
        <p:cNvGrpSpPr/>
        <p:nvPr/>
      </p:nvGrpSpPr>
      <p:grpSpPr>
        <a:xfrm>
          <a:off x="0" y="0"/>
          <a:ext cx="0" cy="0"/>
          <a:chOff x="0" y="0"/>
          <a:chExt cx="0" cy="0"/>
        </a:xfrm>
      </p:grpSpPr>
      <p:sp>
        <p:nvSpPr>
          <p:cNvPr id="33" name="Picture Placeholder 32">
            <a:extLst>
              <a:ext uri="{FF2B5EF4-FFF2-40B4-BE49-F238E27FC236}">
                <a16:creationId xmlns:a16="http://schemas.microsoft.com/office/drawing/2014/main" id="{485A8E1E-C4C3-121A-29AC-3FF0F4B0908E}"/>
              </a:ext>
            </a:extLst>
          </p:cNvPr>
          <p:cNvSpPr>
            <a:spLocks noGrp="1"/>
          </p:cNvSpPr>
          <p:nvPr>
            <p:ph type="pic" sz="quarter" idx="12"/>
          </p:nvPr>
        </p:nvSpPr>
        <p:spPr>
          <a:xfrm>
            <a:off x="6240463" y="0"/>
            <a:ext cx="5951537" cy="6858000"/>
          </a:xfrm>
        </p:spPr>
        <p:txBody>
          <a:bodyPr/>
          <a:lstStyle>
            <a:lvl1pPr>
              <a:defRPr sz="2400">
                <a:latin typeface="+mn-lt"/>
              </a:defRPr>
            </a:lvl1pPr>
          </a:lstStyle>
          <a:p>
            <a:r>
              <a:rPr lang="en-GB" dirty="0"/>
              <a:t>Click icon to add picture</a:t>
            </a:r>
          </a:p>
        </p:txBody>
      </p:sp>
      <p:sp>
        <p:nvSpPr>
          <p:cNvPr id="2" name="Slide Number Placeholder 5">
            <a:extLst>
              <a:ext uri="{FF2B5EF4-FFF2-40B4-BE49-F238E27FC236}">
                <a16:creationId xmlns:a16="http://schemas.microsoft.com/office/drawing/2014/main" id="{EC34F793-C415-4420-4D91-2FD5863304EB}"/>
              </a:ext>
            </a:extLst>
          </p:cNvPr>
          <p:cNvSpPr>
            <a:spLocks noGrp="1"/>
          </p:cNvSpPr>
          <p:nvPr>
            <p:ph type="sldNum" sz="quarter" idx="4"/>
          </p:nvPr>
        </p:nvSpPr>
        <p:spPr>
          <a:xfrm>
            <a:off x="11199812" y="209987"/>
            <a:ext cx="704849" cy="130487"/>
          </a:xfrm>
          <a:prstGeom prst="rect">
            <a:avLst/>
          </a:prstGeom>
        </p:spPr>
        <p:txBody>
          <a:bodyPr vert="horz" lIns="0" tIns="0" rIns="0" bIns="0" rtlCol="0" anchor="t"/>
          <a:lstStyle>
            <a:lvl1pPr algn="r">
              <a:defRPr sz="600" b="0">
                <a:solidFill>
                  <a:schemeClr val="tx1"/>
                </a:solidFill>
              </a:defRPr>
            </a:lvl1pPr>
          </a:lstStyle>
          <a:p>
            <a:fld id="{1C907A4A-C738-774D-8CCB-74296E1A85EF}" type="slidenum">
              <a:rPr lang="en-US" smtClean="0"/>
              <a:pPr/>
              <a:t>‹#›</a:t>
            </a:fld>
            <a:endParaRPr lang="en-US"/>
          </a:p>
        </p:txBody>
      </p:sp>
      <p:sp>
        <p:nvSpPr>
          <p:cNvPr id="29" name="Footer Placeholder 3">
            <a:extLst>
              <a:ext uri="{FF2B5EF4-FFF2-40B4-BE49-F238E27FC236}">
                <a16:creationId xmlns:a16="http://schemas.microsoft.com/office/drawing/2014/main" id="{D777165D-EF13-2D5C-1A13-98BDE337136A}"/>
              </a:ext>
            </a:extLst>
          </p:cNvPr>
          <p:cNvSpPr>
            <a:spLocks noGrp="1"/>
          </p:cNvSpPr>
          <p:nvPr>
            <p:ph type="ftr" sz="quarter" idx="3"/>
          </p:nvPr>
        </p:nvSpPr>
        <p:spPr>
          <a:xfrm>
            <a:off x="2271713" y="209987"/>
            <a:ext cx="3679825" cy="130487"/>
          </a:xfrm>
          <a:prstGeom prst="rect">
            <a:avLst/>
          </a:prstGeom>
        </p:spPr>
        <p:txBody>
          <a:bodyPr lIns="0" tIns="0" rIns="0" bIns="0" anchor="ctr"/>
          <a:lstStyle>
            <a:lvl1pPr>
              <a:defRPr sz="600"/>
            </a:lvl1pPr>
          </a:lstStyle>
          <a:p>
            <a:r>
              <a:rPr lang="en-US" dirty="0"/>
              <a:t>SLIDE HEADER NAVIGATIONAL TEXT GOES HERE</a:t>
            </a:r>
          </a:p>
        </p:txBody>
      </p:sp>
      <p:sp>
        <p:nvSpPr>
          <p:cNvPr id="32" name="Text Placeholder 17">
            <a:extLst>
              <a:ext uri="{FF2B5EF4-FFF2-40B4-BE49-F238E27FC236}">
                <a16:creationId xmlns:a16="http://schemas.microsoft.com/office/drawing/2014/main" id="{41B67BA3-254B-6A66-7804-C7C220B97D5A}"/>
              </a:ext>
            </a:extLst>
          </p:cNvPr>
          <p:cNvSpPr>
            <a:spLocks noGrp="1"/>
          </p:cNvSpPr>
          <p:nvPr>
            <p:ph type="body" sz="quarter" idx="10" hasCustomPrompt="1"/>
          </p:nvPr>
        </p:nvSpPr>
        <p:spPr>
          <a:xfrm>
            <a:off x="576000" y="2116360"/>
            <a:ext cx="5375538" cy="1590453"/>
          </a:xfrm>
        </p:spPr>
        <p:txBody>
          <a:bodyPr/>
          <a:lstStyle>
            <a:lvl1pPr>
              <a:defRPr/>
            </a:lvl1pPr>
            <a:lvl2pPr>
              <a:defRPr/>
            </a:lvl2pPr>
          </a:lstStyle>
          <a:p>
            <a:pPr lvl="0"/>
            <a:r>
              <a:rPr lang="en-US" dirty="0"/>
              <a:t>Title</a:t>
            </a:r>
          </a:p>
        </p:txBody>
      </p:sp>
      <p:sp>
        <p:nvSpPr>
          <p:cNvPr id="34" name="Text Placeholder 19">
            <a:extLst>
              <a:ext uri="{FF2B5EF4-FFF2-40B4-BE49-F238E27FC236}">
                <a16:creationId xmlns:a16="http://schemas.microsoft.com/office/drawing/2014/main" id="{6C7FCBAF-B326-6962-65D5-BBF04F76E4DE}"/>
              </a:ext>
            </a:extLst>
          </p:cNvPr>
          <p:cNvSpPr>
            <a:spLocks noGrp="1"/>
          </p:cNvSpPr>
          <p:nvPr>
            <p:ph type="body" sz="quarter" idx="11" hasCustomPrompt="1"/>
          </p:nvPr>
        </p:nvSpPr>
        <p:spPr>
          <a:xfrm>
            <a:off x="576000" y="4757738"/>
            <a:ext cx="5375538" cy="772183"/>
          </a:xfrm>
        </p:spPr>
        <p:txBody>
          <a:bodyPr/>
          <a:lstStyle>
            <a:lvl1pPr>
              <a:defRPr sz="2000">
                <a:latin typeface="+mn-lt"/>
              </a:defRPr>
            </a:lvl1pPr>
          </a:lstStyle>
          <a:p>
            <a:pPr lvl="0"/>
            <a:r>
              <a:rPr lang="en-US" dirty="0"/>
              <a:t>DATE / DRAFT</a:t>
            </a:r>
          </a:p>
        </p:txBody>
      </p:sp>
      <p:sp>
        <p:nvSpPr>
          <p:cNvPr id="35" name="Text Placeholder 18">
            <a:extLst>
              <a:ext uri="{FF2B5EF4-FFF2-40B4-BE49-F238E27FC236}">
                <a16:creationId xmlns:a16="http://schemas.microsoft.com/office/drawing/2014/main" id="{F14D648F-91CF-330F-2496-A4C835289A07}"/>
              </a:ext>
            </a:extLst>
          </p:cNvPr>
          <p:cNvSpPr>
            <a:spLocks noGrp="1"/>
          </p:cNvSpPr>
          <p:nvPr>
            <p:ph type="body" sz="quarter" idx="13" hasCustomPrompt="1"/>
          </p:nvPr>
        </p:nvSpPr>
        <p:spPr>
          <a:xfrm>
            <a:off x="576000" y="788281"/>
            <a:ext cx="1695450" cy="1049337"/>
          </a:xfrm>
        </p:spPr>
        <p:txBody>
          <a:bodyPr/>
          <a:lstStyle>
            <a:lvl1pPr>
              <a:defRPr/>
            </a:lvl1pPr>
          </a:lstStyle>
          <a:p>
            <a:pPr lvl="0"/>
            <a:r>
              <a:rPr lang="en-US" dirty="0"/>
              <a:t>#.</a:t>
            </a:r>
            <a:endParaRPr lang="en-GB" dirty="0"/>
          </a:p>
        </p:txBody>
      </p:sp>
      <p:sp>
        <p:nvSpPr>
          <p:cNvPr id="3" name="Freeform: Shape 2">
            <a:extLst>
              <a:ext uri="{FF2B5EF4-FFF2-40B4-BE49-F238E27FC236}">
                <a16:creationId xmlns:a16="http://schemas.microsoft.com/office/drawing/2014/main" id="{58EA86DF-EDF4-6631-6DD0-1D2680071417}"/>
              </a:ext>
            </a:extLst>
          </p:cNvPr>
          <p:cNvSpPr/>
          <p:nvPr userDrawn="1"/>
        </p:nvSpPr>
        <p:spPr>
          <a:xfrm>
            <a:off x="297728" y="562519"/>
            <a:ext cx="5655397" cy="5994031"/>
          </a:xfrm>
          <a:custGeom>
            <a:avLst/>
            <a:gdLst>
              <a:gd name="connsiteX0" fmla="*/ 144000 w 5655397"/>
              <a:gd name="connsiteY0" fmla="*/ 0 h 5994031"/>
              <a:gd name="connsiteX1" fmla="*/ 5655397 w 5655397"/>
              <a:gd name="connsiteY1" fmla="*/ 0 h 5994031"/>
              <a:gd name="connsiteX2" fmla="*/ 5655397 w 5655397"/>
              <a:gd name="connsiteY2" fmla="*/ 3073082 h 5994031"/>
              <a:gd name="connsiteX3" fmla="*/ 0 w 5655397"/>
              <a:gd name="connsiteY3" fmla="*/ 5994031 h 5994031"/>
              <a:gd name="connsiteX4" fmla="*/ 0 w 5655397"/>
              <a:gd name="connsiteY4" fmla="*/ 144000 h 5994031"/>
              <a:gd name="connsiteX5" fmla="*/ 144000 w 5655397"/>
              <a:gd name="connsiteY5" fmla="*/ 0 h 5994031"/>
              <a:gd name="connsiteX0" fmla="*/ 5655397 w 5746837"/>
              <a:gd name="connsiteY0" fmla="*/ 3073082 h 5994031"/>
              <a:gd name="connsiteX1" fmla="*/ 0 w 5746837"/>
              <a:gd name="connsiteY1" fmla="*/ 5994031 h 5994031"/>
              <a:gd name="connsiteX2" fmla="*/ 0 w 5746837"/>
              <a:gd name="connsiteY2" fmla="*/ 144000 h 5994031"/>
              <a:gd name="connsiteX3" fmla="*/ 144000 w 5746837"/>
              <a:gd name="connsiteY3" fmla="*/ 0 h 5994031"/>
              <a:gd name="connsiteX4" fmla="*/ 5655397 w 5746837"/>
              <a:gd name="connsiteY4" fmla="*/ 0 h 5994031"/>
              <a:gd name="connsiteX5" fmla="*/ 5746837 w 5746837"/>
              <a:gd name="connsiteY5" fmla="*/ 3164522 h 5994031"/>
              <a:gd name="connsiteX0" fmla="*/ 5655397 w 5655397"/>
              <a:gd name="connsiteY0" fmla="*/ 3073082 h 5994031"/>
              <a:gd name="connsiteX1" fmla="*/ 0 w 5655397"/>
              <a:gd name="connsiteY1" fmla="*/ 5994031 h 5994031"/>
              <a:gd name="connsiteX2" fmla="*/ 0 w 5655397"/>
              <a:gd name="connsiteY2" fmla="*/ 144000 h 5994031"/>
              <a:gd name="connsiteX3" fmla="*/ 144000 w 5655397"/>
              <a:gd name="connsiteY3" fmla="*/ 0 h 5994031"/>
              <a:gd name="connsiteX4" fmla="*/ 5655397 w 5655397"/>
              <a:gd name="connsiteY4" fmla="*/ 0 h 5994031"/>
              <a:gd name="connsiteX0" fmla="*/ 0 w 5655397"/>
              <a:gd name="connsiteY0" fmla="*/ 5994031 h 5994031"/>
              <a:gd name="connsiteX1" fmla="*/ 0 w 5655397"/>
              <a:gd name="connsiteY1" fmla="*/ 144000 h 5994031"/>
              <a:gd name="connsiteX2" fmla="*/ 144000 w 5655397"/>
              <a:gd name="connsiteY2" fmla="*/ 0 h 5994031"/>
              <a:gd name="connsiteX3" fmla="*/ 5655397 w 5655397"/>
              <a:gd name="connsiteY3" fmla="*/ 0 h 5994031"/>
            </a:gdLst>
            <a:ahLst/>
            <a:cxnLst>
              <a:cxn ang="0">
                <a:pos x="connsiteX0" y="connsiteY0"/>
              </a:cxn>
              <a:cxn ang="0">
                <a:pos x="connsiteX1" y="connsiteY1"/>
              </a:cxn>
              <a:cxn ang="0">
                <a:pos x="connsiteX2" y="connsiteY2"/>
              </a:cxn>
              <a:cxn ang="0">
                <a:pos x="connsiteX3" y="connsiteY3"/>
              </a:cxn>
            </a:cxnLst>
            <a:rect l="l" t="t" r="r" b="b"/>
            <a:pathLst>
              <a:path w="5655397" h="5994031">
                <a:moveTo>
                  <a:pt x="0" y="5994031"/>
                </a:moveTo>
                <a:lnTo>
                  <a:pt x="0" y="144000"/>
                </a:lnTo>
                <a:cubicBezTo>
                  <a:pt x="0" y="64471"/>
                  <a:pt x="64471" y="0"/>
                  <a:pt x="144000" y="0"/>
                </a:cubicBezTo>
                <a:lnTo>
                  <a:pt x="5655397" y="0"/>
                </a:lnTo>
              </a:path>
            </a:pathLst>
          </a:custGeom>
          <a:noFill/>
          <a:ln w="254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square" lIns="144000" tIns="144000" rIns="144000" bIns="144000" rtlCol="0" anchor="t">
            <a:noAutofit/>
          </a:bodyPr>
          <a:lstStyle/>
          <a:p>
            <a:pPr algn="l">
              <a:spcBef>
                <a:spcPts val="600"/>
              </a:spcBef>
              <a:spcAft>
                <a:spcPts val="600"/>
              </a:spcAft>
            </a:pPr>
            <a:endParaRPr lang="en-US" sz="1200">
              <a:solidFill>
                <a:schemeClr val="tx1"/>
              </a:solidFill>
            </a:endParaRPr>
          </a:p>
        </p:txBody>
      </p:sp>
      <p:pic>
        <p:nvPicPr>
          <p:cNvPr id="5" name="Content Placeholder 5">
            <a:extLst>
              <a:ext uri="{FF2B5EF4-FFF2-40B4-BE49-F238E27FC236}">
                <a16:creationId xmlns:a16="http://schemas.microsoft.com/office/drawing/2014/main" id="{872D2A7E-818A-7C97-42D2-F1883E182ED8}"/>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287337" y="197286"/>
            <a:ext cx="1220400" cy="99577"/>
          </a:xfrm>
          <a:prstGeom prst="rect">
            <a:avLst/>
          </a:prstGeom>
        </p:spPr>
      </p:pic>
    </p:spTree>
    <p:extLst>
      <p:ext uri="{BB962C8B-B14F-4D97-AF65-F5344CB8AC3E}">
        <p14:creationId xmlns:p14="http://schemas.microsoft.com/office/powerpoint/2010/main" val="4179000671"/>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preserve="1" userDrawn="1">
  <p:cSld name="1_3. Divider F device half page image">
    <p:bg>
      <p:bgPr>
        <a:solidFill>
          <a:schemeClr val="tx2"/>
        </a:solidFill>
        <a:effectLst/>
      </p:bgPr>
    </p:bg>
    <p:spTree>
      <p:nvGrpSpPr>
        <p:cNvPr id="1" name=""/>
        <p:cNvGrpSpPr/>
        <p:nvPr/>
      </p:nvGrpSpPr>
      <p:grpSpPr>
        <a:xfrm>
          <a:off x="0" y="0"/>
          <a:ext cx="0" cy="0"/>
          <a:chOff x="0" y="0"/>
          <a:chExt cx="0" cy="0"/>
        </a:xfrm>
      </p:grpSpPr>
      <p:sp>
        <p:nvSpPr>
          <p:cNvPr id="33" name="Picture Placeholder 32">
            <a:extLst>
              <a:ext uri="{FF2B5EF4-FFF2-40B4-BE49-F238E27FC236}">
                <a16:creationId xmlns:a16="http://schemas.microsoft.com/office/drawing/2014/main" id="{485A8E1E-C4C3-121A-29AC-3FF0F4B0908E}"/>
              </a:ext>
            </a:extLst>
          </p:cNvPr>
          <p:cNvSpPr>
            <a:spLocks noGrp="1"/>
          </p:cNvSpPr>
          <p:nvPr>
            <p:ph type="pic" sz="quarter" idx="12"/>
          </p:nvPr>
        </p:nvSpPr>
        <p:spPr>
          <a:xfrm>
            <a:off x="6240463" y="0"/>
            <a:ext cx="5951537" cy="6858000"/>
          </a:xfrm>
        </p:spPr>
        <p:txBody>
          <a:bodyPr/>
          <a:lstStyle>
            <a:lvl1pPr>
              <a:defRPr sz="2400">
                <a:latin typeface="+mn-lt"/>
              </a:defRPr>
            </a:lvl1pPr>
          </a:lstStyle>
          <a:p>
            <a:r>
              <a:rPr lang="en-GB" dirty="0"/>
              <a:t>Click icon to add picture</a:t>
            </a:r>
          </a:p>
        </p:txBody>
      </p:sp>
      <p:sp>
        <p:nvSpPr>
          <p:cNvPr id="2" name="Slide Number Placeholder 5">
            <a:extLst>
              <a:ext uri="{FF2B5EF4-FFF2-40B4-BE49-F238E27FC236}">
                <a16:creationId xmlns:a16="http://schemas.microsoft.com/office/drawing/2014/main" id="{EC34F793-C415-4420-4D91-2FD5863304EB}"/>
              </a:ext>
            </a:extLst>
          </p:cNvPr>
          <p:cNvSpPr>
            <a:spLocks noGrp="1"/>
          </p:cNvSpPr>
          <p:nvPr>
            <p:ph type="sldNum" sz="quarter" idx="4"/>
          </p:nvPr>
        </p:nvSpPr>
        <p:spPr>
          <a:xfrm>
            <a:off x="11199812" y="209987"/>
            <a:ext cx="704849" cy="130487"/>
          </a:xfrm>
          <a:prstGeom prst="rect">
            <a:avLst/>
          </a:prstGeom>
        </p:spPr>
        <p:txBody>
          <a:bodyPr vert="horz" lIns="0" tIns="0" rIns="0" bIns="0" rtlCol="0" anchor="t"/>
          <a:lstStyle>
            <a:lvl1pPr algn="r">
              <a:defRPr sz="600" b="0">
                <a:solidFill>
                  <a:schemeClr val="tx1"/>
                </a:solidFill>
              </a:defRPr>
            </a:lvl1pPr>
          </a:lstStyle>
          <a:p>
            <a:fld id="{1C907A4A-C738-774D-8CCB-74296E1A85EF}" type="slidenum">
              <a:rPr lang="en-US" smtClean="0"/>
              <a:pPr/>
              <a:t>‹#›</a:t>
            </a:fld>
            <a:endParaRPr lang="en-US"/>
          </a:p>
        </p:txBody>
      </p:sp>
      <p:sp>
        <p:nvSpPr>
          <p:cNvPr id="29" name="Footer Placeholder 3">
            <a:extLst>
              <a:ext uri="{FF2B5EF4-FFF2-40B4-BE49-F238E27FC236}">
                <a16:creationId xmlns:a16="http://schemas.microsoft.com/office/drawing/2014/main" id="{D777165D-EF13-2D5C-1A13-98BDE337136A}"/>
              </a:ext>
            </a:extLst>
          </p:cNvPr>
          <p:cNvSpPr>
            <a:spLocks noGrp="1"/>
          </p:cNvSpPr>
          <p:nvPr>
            <p:ph type="ftr" sz="quarter" idx="3"/>
          </p:nvPr>
        </p:nvSpPr>
        <p:spPr>
          <a:xfrm>
            <a:off x="2271713" y="209987"/>
            <a:ext cx="3679825" cy="130487"/>
          </a:xfrm>
          <a:prstGeom prst="rect">
            <a:avLst/>
          </a:prstGeom>
        </p:spPr>
        <p:txBody>
          <a:bodyPr lIns="0" tIns="0" rIns="0" bIns="0" anchor="ctr"/>
          <a:lstStyle>
            <a:lvl1pPr>
              <a:defRPr sz="600"/>
            </a:lvl1pPr>
          </a:lstStyle>
          <a:p>
            <a:r>
              <a:rPr lang="en-US" dirty="0"/>
              <a:t>SLIDE HEADER NAVIGATIONAL TEXT GOES HERE</a:t>
            </a:r>
          </a:p>
        </p:txBody>
      </p:sp>
      <p:sp>
        <p:nvSpPr>
          <p:cNvPr id="32" name="Text Placeholder 17">
            <a:extLst>
              <a:ext uri="{FF2B5EF4-FFF2-40B4-BE49-F238E27FC236}">
                <a16:creationId xmlns:a16="http://schemas.microsoft.com/office/drawing/2014/main" id="{41B67BA3-254B-6A66-7804-C7C220B97D5A}"/>
              </a:ext>
            </a:extLst>
          </p:cNvPr>
          <p:cNvSpPr>
            <a:spLocks noGrp="1"/>
          </p:cNvSpPr>
          <p:nvPr>
            <p:ph type="body" sz="quarter" idx="10" hasCustomPrompt="1"/>
          </p:nvPr>
        </p:nvSpPr>
        <p:spPr>
          <a:xfrm>
            <a:off x="576000" y="2116360"/>
            <a:ext cx="5375538" cy="1590453"/>
          </a:xfrm>
        </p:spPr>
        <p:txBody>
          <a:bodyPr/>
          <a:lstStyle>
            <a:lvl1pPr>
              <a:defRPr/>
            </a:lvl1pPr>
            <a:lvl2pPr>
              <a:defRPr/>
            </a:lvl2pPr>
          </a:lstStyle>
          <a:p>
            <a:pPr lvl="0"/>
            <a:r>
              <a:rPr lang="en-US" dirty="0"/>
              <a:t>Title</a:t>
            </a:r>
          </a:p>
        </p:txBody>
      </p:sp>
      <p:sp>
        <p:nvSpPr>
          <p:cNvPr id="34" name="Text Placeholder 19">
            <a:extLst>
              <a:ext uri="{FF2B5EF4-FFF2-40B4-BE49-F238E27FC236}">
                <a16:creationId xmlns:a16="http://schemas.microsoft.com/office/drawing/2014/main" id="{6C7FCBAF-B326-6962-65D5-BBF04F76E4DE}"/>
              </a:ext>
            </a:extLst>
          </p:cNvPr>
          <p:cNvSpPr>
            <a:spLocks noGrp="1"/>
          </p:cNvSpPr>
          <p:nvPr>
            <p:ph type="body" sz="quarter" idx="11" hasCustomPrompt="1"/>
          </p:nvPr>
        </p:nvSpPr>
        <p:spPr>
          <a:xfrm>
            <a:off x="576000" y="4757738"/>
            <a:ext cx="5375538" cy="772183"/>
          </a:xfrm>
        </p:spPr>
        <p:txBody>
          <a:bodyPr/>
          <a:lstStyle>
            <a:lvl1pPr>
              <a:defRPr sz="2000">
                <a:latin typeface="+mn-lt"/>
              </a:defRPr>
            </a:lvl1pPr>
          </a:lstStyle>
          <a:p>
            <a:pPr lvl="0"/>
            <a:r>
              <a:rPr lang="en-US" dirty="0"/>
              <a:t>DATE / DRAFT</a:t>
            </a:r>
          </a:p>
        </p:txBody>
      </p:sp>
      <p:sp>
        <p:nvSpPr>
          <p:cNvPr id="35" name="Text Placeholder 18">
            <a:extLst>
              <a:ext uri="{FF2B5EF4-FFF2-40B4-BE49-F238E27FC236}">
                <a16:creationId xmlns:a16="http://schemas.microsoft.com/office/drawing/2014/main" id="{F14D648F-91CF-330F-2496-A4C835289A07}"/>
              </a:ext>
            </a:extLst>
          </p:cNvPr>
          <p:cNvSpPr>
            <a:spLocks noGrp="1"/>
          </p:cNvSpPr>
          <p:nvPr>
            <p:ph type="body" sz="quarter" idx="13" hasCustomPrompt="1"/>
          </p:nvPr>
        </p:nvSpPr>
        <p:spPr>
          <a:xfrm>
            <a:off x="576000" y="788281"/>
            <a:ext cx="1695450" cy="1049337"/>
          </a:xfrm>
        </p:spPr>
        <p:txBody>
          <a:bodyPr/>
          <a:lstStyle>
            <a:lvl1pPr>
              <a:defRPr/>
            </a:lvl1pPr>
          </a:lstStyle>
          <a:p>
            <a:pPr lvl="0"/>
            <a:r>
              <a:rPr lang="en-US" dirty="0"/>
              <a:t>#.</a:t>
            </a:r>
            <a:endParaRPr lang="en-GB" dirty="0"/>
          </a:p>
        </p:txBody>
      </p:sp>
      <p:sp>
        <p:nvSpPr>
          <p:cNvPr id="3" name="Freeform: Shape 2">
            <a:extLst>
              <a:ext uri="{FF2B5EF4-FFF2-40B4-BE49-F238E27FC236}">
                <a16:creationId xmlns:a16="http://schemas.microsoft.com/office/drawing/2014/main" id="{2CF8A8B3-0BBA-1EC2-C32F-8EEC434E9051}"/>
              </a:ext>
            </a:extLst>
          </p:cNvPr>
          <p:cNvSpPr/>
          <p:nvPr userDrawn="1"/>
        </p:nvSpPr>
        <p:spPr>
          <a:xfrm>
            <a:off x="297728" y="562519"/>
            <a:ext cx="5655397" cy="5994031"/>
          </a:xfrm>
          <a:custGeom>
            <a:avLst/>
            <a:gdLst>
              <a:gd name="connsiteX0" fmla="*/ 144000 w 5655397"/>
              <a:gd name="connsiteY0" fmla="*/ 0 h 5994031"/>
              <a:gd name="connsiteX1" fmla="*/ 5655397 w 5655397"/>
              <a:gd name="connsiteY1" fmla="*/ 0 h 5994031"/>
              <a:gd name="connsiteX2" fmla="*/ 5655397 w 5655397"/>
              <a:gd name="connsiteY2" fmla="*/ 3073082 h 5994031"/>
              <a:gd name="connsiteX3" fmla="*/ 0 w 5655397"/>
              <a:gd name="connsiteY3" fmla="*/ 5994031 h 5994031"/>
              <a:gd name="connsiteX4" fmla="*/ 0 w 5655397"/>
              <a:gd name="connsiteY4" fmla="*/ 144000 h 5994031"/>
              <a:gd name="connsiteX5" fmla="*/ 144000 w 5655397"/>
              <a:gd name="connsiteY5" fmla="*/ 0 h 5994031"/>
              <a:gd name="connsiteX0" fmla="*/ 5655397 w 5746837"/>
              <a:gd name="connsiteY0" fmla="*/ 3073082 h 5994031"/>
              <a:gd name="connsiteX1" fmla="*/ 0 w 5746837"/>
              <a:gd name="connsiteY1" fmla="*/ 5994031 h 5994031"/>
              <a:gd name="connsiteX2" fmla="*/ 0 w 5746837"/>
              <a:gd name="connsiteY2" fmla="*/ 144000 h 5994031"/>
              <a:gd name="connsiteX3" fmla="*/ 144000 w 5746837"/>
              <a:gd name="connsiteY3" fmla="*/ 0 h 5994031"/>
              <a:gd name="connsiteX4" fmla="*/ 5655397 w 5746837"/>
              <a:gd name="connsiteY4" fmla="*/ 0 h 5994031"/>
              <a:gd name="connsiteX5" fmla="*/ 5746837 w 5746837"/>
              <a:gd name="connsiteY5" fmla="*/ 3164522 h 5994031"/>
              <a:gd name="connsiteX0" fmla="*/ 5655397 w 5655397"/>
              <a:gd name="connsiteY0" fmla="*/ 3073082 h 5994031"/>
              <a:gd name="connsiteX1" fmla="*/ 0 w 5655397"/>
              <a:gd name="connsiteY1" fmla="*/ 5994031 h 5994031"/>
              <a:gd name="connsiteX2" fmla="*/ 0 w 5655397"/>
              <a:gd name="connsiteY2" fmla="*/ 144000 h 5994031"/>
              <a:gd name="connsiteX3" fmla="*/ 144000 w 5655397"/>
              <a:gd name="connsiteY3" fmla="*/ 0 h 5994031"/>
              <a:gd name="connsiteX4" fmla="*/ 5655397 w 5655397"/>
              <a:gd name="connsiteY4" fmla="*/ 0 h 5994031"/>
              <a:gd name="connsiteX0" fmla="*/ 0 w 5655397"/>
              <a:gd name="connsiteY0" fmla="*/ 5994031 h 5994031"/>
              <a:gd name="connsiteX1" fmla="*/ 0 w 5655397"/>
              <a:gd name="connsiteY1" fmla="*/ 144000 h 5994031"/>
              <a:gd name="connsiteX2" fmla="*/ 144000 w 5655397"/>
              <a:gd name="connsiteY2" fmla="*/ 0 h 5994031"/>
              <a:gd name="connsiteX3" fmla="*/ 5655397 w 5655397"/>
              <a:gd name="connsiteY3" fmla="*/ 0 h 5994031"/>
            </a:gdLst>
            <a:ahLst/>
            <a:cxnLst>
              <a:cxn ang="0">
                <a:pos x="connsiteX0" y="connsiteY0"/>
              </a:cxn>
              <a:cxn ang="0">
                <a:pos x="connsiteX1" y="connsiteY1"/>
              </a:cxn>
              <a:cxn ang="0">
                <a:pos x="connsiteX2" y="connsiteY2"/>
              </a:cxn>
              <a:cxn ang="0">
                <a:pos x="connsiteX3" y="connsiteY3"/>
              </a:cxn>
            </a:cxnLst>
            <a:rect l="l" t="t" r="r" b="b"/>
            <a:pathLst>
              <a:path w="5655397" h="5994031">
                <a:moveTo>
                  <a:pt x="0" y="5994031"/>
                </a:moveTo>
                <a:lnTo>
                  <a:pt x="0" y="144000"/>
                </a:lnTo>
                <a:cubicBezTo>
                  <a:pt x="0" y="64471"/>
                  <a:pt x="64471" y="0"/>
                  <a:pt x="144000" y="0"/>
                </a:cubicBezTo>
                <a:lnTo>
                  <a:pt x="5655397" y="0"/>
                </a:lnTo>
              </a:path>
            </a:pathLst>
          </a:custGeom>
          <a:noFill/>
          <a:ln w="254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square" lIns="144000" tIns="144000" rIns="144000" bIns="144000" rtlCol="0" anchor="t">
            <a:noAutofit/>
          </a:bodyPr>
          <a:lstStyle/>
          <a:p>
            <a:pPr algn="l">
              <a:spcBef>
                <a:spcPts val="600"/>
              </a:spcBef>
              <a:spcAft>
                <a:spcPts val="600"/>
              </a:spcAft>
            </a:pPr>
            <a:endParaRPr lang="en-US" sz="1200">
              <a:solidFill>
                <a:schemeClr val="tx1"/>
              </a:solidFill>
            </a:endParaRPr>
          </a:p>
        </p:txBody>
      </p:sp>
      <p:pic>
        <p:nvPicPr>
          <p:cNvPr id="5" name="Content Placeholder 5">
            <a:extLst>
              <a:ext uri="{FF2B5EF4-FFF2-40B4-BE49-F238E27FC236}">
                <a16:creationId xmlns:a16="http://schemas.microsoft.com/office/drawing/2014/main" id="{6EEA3E7C-A334-D18C-1A53-23C0D232B728}"/>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287337" y="197286"/>
            <a:ext cx="1220400" cy="99577"/>
          </a:xfrm>
          <a:prstGeom prst="rect">
            <a:avLst/>
          </a:prstGeom>
        </p:spPr>
      </p:pic>
    </p:spTree>
    <p:extLst>
      <p:ext uri="{BB962C8B-B14F-4D97-AF65-F5344CB8AC3E}">
        <p14:creationId xmlns:p14="http://schemas.microsoft.com/office/powerpoint/2010/main" val="656853834"/>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preserve="1" userDrawn="1">
  <p:cSld name="2_3. Divider F device half page image">
    <p:bg>
      <p:bgPr>
        <a:solidFill>
          <a:schemeClr val="accent1"/>
        </a:solidFill>
        <a:effectLst/>
      </p:bgPr>
    </p:bg>
    <p:spTree>
      <p:nvGrpSpPr>
        <p:cNvPr id="1" name=""/>
        <p:cNvGrpSpPr/>
        <p:nvPr/>
      </p:nvGrpSpPr>
      <p:grpSpPr>
        <a:xfrm>
          <a:off x="0" y="0"/>
          <a:ext cx="0" cy="0"/>
          <a:chOff x="0" y="0"/>
          <a:chExt cx="0" cy="0"/>
        </a:xfrm>
      </p:grpSpPr>
      <p:sp>
        <p:nvSpPr>
          <p:cNvPr id="33" name="Picture Placeholder 32">
            <a:extLst>
              <a:ext uri="{FF2B5EF4-FFF2-40B4-BE49-F238E27FC236}">
                <a16:creationId xmlns:a16="http://schemas.microsoft.com/office/drawing/2014/main" id="{485A8E1E-C4C3-121A-29AC-3FF0F4B0908E}"/>
              </a:ext>
            </a:extLst>
          </p:cNvPr>
          <p:cNvSpPr>
            <a:spLocks noGrp="1"/>
          </p:cNvSpPr>
          <p:nvPr>
            <p:ph type="pic" sz="quarter" idx="12"/>
          </p:nvPr>
        </p:nvSpPr>
        <p:spPr>
          <a:xfrm>
            <a:off x="6240463" y="0"/>
            <a:ext cx="5951537" cy="6858000"/>
          </a:xfrm>
        </p:spPr>
        <p:txBody>
          <a:bodyPr/>
          <a:lstStyle>
            <a:lvl1pPr>
              <a:defRPr sz="2400">
                <a:latin typeface="+mn-lt"/>
              </a:defRPr>
            </a:lvl1pPr>
          </a:lstStyle>
          <a:p>
            <a:r>
              <a:rPr lang="en-GB" dirty="0"/>
              <a:t>Click icon to add picture</a:t>
            </a:r>
          </a:p>
        </p:txBody>
      </p:sp>
      <p:sp>
        <p:nvSpPr>
          <p:cNvPr id="2" name="Slide Number Placeholder 5">
            <a:extLst>
              <a:ext uri="{FF2B5EF4-FFF2-40B4-BE49-F238E27FC236}">
                <a16:creationId xmlns:a16="http://schemas.microsoft.com/office/drawing/2014/main" id="{EC34F793-C415-4420-4D91-2FD5863304EB}"/>
              </a:ext>
            </a:extLst>
          </p:cNvPr>
          <p:cNvSpPr>
            <a:spLocks noGrp="1"/>
          </p:cNvSpPr>
          <p:nvPr>
            <p:ph type="sldNum" sz="quarter" idx="4"/>
          </p:nvPr>
        </p:nvSpPr>
        <p:spPr>
          <a:xfrm>
            <a:off x="11199812" y="209987"/>
            <a:ext cx="704849" cy="130487"/>
          </a:xfrm>
          <a:prstGeom prst="rect">
            <a:avLst/>
          </a:prstGeom>
        </p:spPr>
        <p:txBody>
          <a:bodyPr vert="horz" lIns="0" tIns="0" rIns="0" bIns="0" rtlCol="0" anchor="t"/>
          <a:lstStyle>
            <a:lvl1pPr algn="r">
              <a:defRPr sz="600" b="0">
                <a:solidFill>
                  <a:schemeClr val="tx1"/>
                </a:solidFill>
              </a:defRPr>
            </a:lvl1pPr>
          </a:lstStyle>
          <a:p>
            <a:fld id="{1C907A4A-C738-774D-8CCB-74296E1A85EF}" type="slidenum">
              <a:rPr lang="en-US" smtClean="0"/>
              <a:pPr/>
              <a:t>‹#›</a:t>
            </a:fld>
            <a:endParaRPr lang="en-US"/>
          </a:p>
        </p:txBody>
      </p:sp>
      <p:sp>
        <p:nvSpPr>
          <p:cNvPr id="29" name="Footer Placeholder 3">
            <a:extLst>
              <a:ext uri="{FF2B5EF4-FFF2-40B4-BE49-F238E27FC236}">
                <a16:creationId xmlns:a16="http://schemas.microsoft.com/office/drawing/2014/main" id="{D777165D-EF13-2D5C-1A13-98BDE337136A}"/>
              </a:ext>
            </a:extLst>
          </p:cNvPr>
          <p:cNvSpPr>
            <a:spLocks noGrp="1"/>
          </p:cNvSpPr>
          <p:nvPr>
            <p:ph type="ftr" sz="quarter" idx="3"/>
          </p:nvPr>
        </p:nvSpPr>
        <p:spPr>
          <a:xfrm>
            <a:off x="2271713" y="209987"/>
            <a:ext cx="3679825" cy="130487"/>
          </a:xfrm>
          <a:prstGeom prst="rect">
            <a:avLst/>
          </a:prstGeom>
        </p:spPr>
        <p:txBody>
          <a:bodyPr lIns="0" tIns="0" rIns="0" bIns="0" anchor="ctr"/>
          <a:lstStyle>
            <a:lvl1pPr>
              <a:defRPr sz="600"/>
            </a:lvl1pPr>
          </a:lstStyle>
          <a:p>
            <a:r>
              <a:rPr lang="en-US" dirty="0"/>
              <a:t>SLIDE HEADER NAVIGATIONAL TEXT GOES HERE</a:t>
            </a:r>
          </a:p>
        </p:txBody>
      </p:sp>
      <p:sp>
        <p:nvSpPr>
          <p:cNvPr id="32" name="Text Placeholder 17">
            <a:extLst>
              <a:ext uri="{FF2B5EF4-FFF2-40B4-BE49-F238E27FC236}">
                <a16:creationId xmlns:a16="http://schemas.microsoft.com/office/drawing/2014/main" id="{41B67BA3-254B-6A66-7804-C7C220B97D5A}"/>
              </a:ext>
            </a:extLst>
          </p:cNvPr>
          <p:cNvSpPr>
            <a:spLocks noGrp="1"/>
          </p:cNvSpPr>
          <p:nvPr>
            <p:ph type="body" sz="quarter" idx="10" hasCustomPrompt="1"/>
          </p:nvPr>
        </p:nvSpPr>
        <p:spPr>
          <a:xfrm>
            <a:off x="576000" y="2116360"/>
            <a:ext cx="5375538" cy="1590453"/>
          </a:xfrm>
        </p:spPr>
        <p:txBody>
          <a:bodyPr/>
          <a:lstStyle>
            <a:lvl1pPr>
              <a:defRPr/>
            </a:lvl1pPr>
            <a:lvl2pPr>
              <a:defRPr/>
            </a:lvl2pPr>
          </a:lstStyle>
          <a:p>
            <a:pPr lvl="0"/>
            <a:r>
              <a:rPr lang="en-US" dirty="0"/>
              <a:t>Title</a:t>
            </a:r>
          </a:p>
        </p:txBody>
      </p:sp>
      <p:sp>
        <p:nvSpPr>
          <p:cNvPr id="34" name="Text Placeholder 19">
            <a:extLst>
              <a:ext uri="{FF2B5EF4-FFF2-40B4-BE49-F238E27FC236}">
                <a16:creationId xmlns:a16="http://schemas.microsoft.com/office/drawing/2014/main" id="{6C7FCBAF-B326-6962-65D5-BBF04F76E4DE}"/>
              </a:ext>
            </a:extLst>
          </p:cNvPr>
          <p:cNvSpPr>
            <a:spLocks noGrp="1"/>
          </p:cNvSpPr>
          <p:nvPr>
            <p:ph type="body" sz="quarter" idx="11" hasCustomPrompt="1"/>
          </p:nvPr>
        </p:nvSpPr>
        <p:spPr>
          <a:xfrm>
            <a:off x="576000" y="4757738"/>
            <a:ext cx="5375538" cy="772183"/>
          </a:xfrm>
        </p:spPr>
        <p:txBody>
          <a:bodyPr/>
          <a:lstStyle>
            <a:lvl1pPr>
              <a:defRPr sz="2000">
                <a:latin typeface="+mn-lt"/>
              </a:defRPr>
            </a:lvl1pPr>
          </a:lstStyle>
          <a:p>
            <a:pPr lvl="0"/>
            <a:r>
              <a:rPr lang="en-US" dirty="0"/>
              <a:t>DATE / DRAFT</a:t>
            </a:r>
          </a:p>
        </p:txBody>
      </p:sp>
      <p:sp>
        <p:nvSpPr>
          <p:cNvPr id="35" name="Text Placeholder 18">
            <a:extLst>
              <a:ext uri="{FF2B5EF4-FFF2-40B4-BE49-F238E27FC236}">
                <a16:creationId xmlns:a16="http://schemas.microsoft.com/office/drawing/2014/main" id="{F14D648F-91CF-330F-2496-A4C835289A07}"/>
              </a:ext>
            </a:extLst>
          </p:cNvPr>
          <p:cNvSpPr>
            <a:spLocks noGrp="1"/>
          </p:cNvSpPr>
          <p:nvPr>
            <p:ph type="body" sz="quarter" idx="13" hasCustomPrompt="1"/>
          </p:nvPr>
        </p:nvSpPr>
        <p:spPr>
          <a:xfrm>
            <a:off x="576000" y="788281"/>
            <a:ext cx="1695450" cy="1049337"/>
          </a:xfrm>
        </p:spPr>
        <p:txBody>
          <a:bodyPr/>
          <a:lstStyle>
            <a:lvl1pPr>
              <a:defRPr/>
            </a:lvl1pPr>
          </a:lstStyle>
          <a:p>
            <a:pPr lvl="0"/>
            <a:r>
              <a:rPr lang="en-US" dirty="0"/>
              <a:t>#.</a:t>
            </a:r>
            <a:endParaRPr lang="en-GB" dirty="0"/>
          </a:p>
        </p:txBody>
      </p:sp>
      <p:sp>
        <p:nvSpPr>
          <p:cNvPr id="3" name="Freeform: Shape 2">
            <a:extLst>
              <a:ext uri="{FF2B5EF4-FFF2-40B4-BE49-F238E27FC236}">
                <a16:creationId xmlns:a16="http://schemas.microsoft.com/office/drawing/2014/main" id="{4E034B22-64F6-F711-4E6C-001D79957166}"/>
              </a:ext>
            </a:extLst>
          </p:cNvPr>
          <p:cNvSpPr/>
          <p:nvPr userDrawn="1"/>
        </p:nvSpPr>
        <p:spPr>
          <a:xfrm>
            <a:off x="297728" y="562519"/>
            <a:ext cx="5655397" cy="5994031"/>
          </a:xfrm>
          <a:custGeom>
            <a:avLst/>
            <a:gdLst>
              <a:gd name="connsiteX0" fmla="*/ 144000 w 5655397"/>
              <a:gd name="connsiteY0" fmla="*/ 0 h 5994031"/>
              <a:gd name="connsiteX1" fmla="*/ 5655397 w 5655397"/>
              <a:gd name="connsiteY1" fmla="*/ 0 h 5994031"/>
              <a:gd name="connsiteX2" fmla="*/ 5655397 w 5655397"/>
              <a:gd name="connsiteY2" fmla="*/ 3073082 h 5994031"/>
              <a:gd name="connsiteX3" fmla="*/ 0 w 5655397"/>
              <a:gd name="connsiteY3" fmla="*/ 5994031 h 5994031"/>
              <a:gd name="connsiteX4" fmla="*/ 0 w 5655397"/>
              <a:gd name="connsiteY4" fmla="*/ 144000 h 5994031"/>
              <a:gd name="connsiteX5" fmla="*/ 144000 w 5655397"/>
              <a:gd name="connsiteY5" fmla="*/ 0 h 5994031"/>
              <a:gd name="connsiteX0" fmla="*/ 5655397 w 5746837"/>
              <a:gd name="connsiteY0" fmla="*/ 3073082 h 5994031"/>
              <a:gd name="connsiteX1" fmla="*/ 0 w 5746837"/>
              <a:gd name="connsiteY1" fmla="*/ 5994031 h 5994031"/>
              <a:gd name="connsiteX2" fmla="*/ 0 w 5746837"/>
              <a:gd name="connsiteY2" fmla="*/ 144000 h 5994031"/>
              <a:gd name="connsiteX3" fmla="*/ 144000 w 5746837"/>
              <a:gd name="connsiteY3" fmla="*/ 0 h 5994031"/>
              <a:gd name="connsiteX4" fmla="*/ 5655397 w 5746837"/>
              <a:gd name="connsiteY4" fmla="*/ 0 h 5994031"/>
              <a:gd name="connsiteX5" fmla="*/ 5746837 w 5746837"/>
              <a:gd name="connsiteY5" fmla="*/ 3164522 h 5994031"/>
              <a:gd name="connsiteX0" fmla="*/ 5655397 w 5655397"/>
              <a:gd name="connsiteY0" fmla="*/ 3073082 h 5994031"/>
              <a:gd name="connsiteX1" fmla="*/ 0 w 5655397"/>
              <a:gd name="connsiteY1" fmla="*/ 5994031 h 5994031"/>
              <a:gd name="connsiteX2" fmla="*/ 0 w 5655397"/>
              <a:gd name="connsiteY2" fmla="*/ 144000 h 5994031"/>
              <a:gd name="connsiteX3" fmla="*/ 144000 w 5655397"/>
              <a:gd name="connsiteY3" fmla="*/ 0 h 5994031"/>
              <a:gd name="connsiteX4" fmla="*/ 5655397 w 5655397"/>
              <a:gd name="connsiteY4" fmla="*/ 0 h 5994031"/>
              <a:gd name="connsiteX0" fmla="*/ 0 w 5655397"/>
              <a:gd name="connsiteY0" fmla="*/ 5994031 h 5994031"/>
              <a:gd name="connsiteX1" fmla="*/ 0 w 5655397"/>
              <a:gd name="connsiteY1" fmla="*/ 144000 h 5994031"/>
              <a:gd name="connsiteX2" fmla="*/ 144000 w 5655397"/>
              <a:gd name="connsiteY2" fmla="*/ 0 h 5994031"/>
              <a:gd name="connsiteX3" fmla="*/ 5655397 w 5655397"/>
              <a:gd name="connsiteY3" fmla="*/ 0 h 5994031"/>
            </a:gdLst>
            <a:ahLst/>
            <a:cxnLst>
              <a:cxn ang="0">
                <a:pos x="connsiteX0" y="connsiteY0"/>
              </a:cxn>
              <a:cxn ang="0">
                <a:pos x="connsiteX1" y="connsiteY1"/>
              </a:cxn>
              <a:cxn ang="0">
                <a:pos x="connsiteX2" y="connsiteY2"/>
              </a:cxn>
              <a:cxn ang="0">
                <a:pos x="connsiteX3" y="connsiteY3"/>
              </a:cxn>
            </a:cxnLst>
            <a:rect l="l" t="t" r="r" b="b"/>
            <a:pathLst>
              <a:path w="5655397" h="5994031">
                <a:moveTo>
                  <a:pt x="0" y="5994031"/>
                </a:moveTo>
                <a:lnTo>
                  <a:pt x="0" y="144000"/>
                </a:lnTo>
                <a:cubicBezTo>
                  <a:pt x="0" y="64471"/>
                  <a:pt x="64471" y="0"/>
                  <a:pt x="144000" y="0"/>
                </a:cubicBezTo>
                <a:lnTo>
                  <a:pt x="5655397" y="0"/>
                </a:lnTo>
              </a:path>
            </a:pathLst>
          </a:custGeom>
          <a:noFill/>
          <a:ln w="254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square" lIns="144000" tIns="144000" rIns="144000" bIns="144000" rtlCol="0" anchor="t">
            <a:noAutofit/>
          </a:bodyPr>
          <a:lstStyle/>
          <a:p>
            <a:pPr algn="l">
              <a:spcBef>
                <a:spcPts val="600"/>
              </a:spcBef>
              <a:spcAft>
                <a:spcPts val="600"/>
              </a:spcAft>
            </a:pPr>
            <a:endParaRPr lang="en-US" sz="1200">
              <a:solidFill>
                <a:schemeClr val="tx1"/>
              </a:solidFill>
            </a:endParaRPr>
          </a:p>
        </p:txBody>
      </p:sp>
      <p:pic>
        <p:nvPicPr>
          <p:cNvPr id="5" name="Content Placeholder 5">
            <a:extLst>
              <a:ext uri="{FF2B5EF4-FFF2-40B4-BE49-F238E27FC236}">
                <a16:creationId xmlns:a16="http://schemas.microsoft.com/office/drawing/2014/main" id="{3034F50E-030A-D430-85F2-DE60B86393E7}"/>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287337" y="197286"/>
            <a:ext cx="1220400" cy="99577"/>
          </a:xfrm>
          <a:prstGeom prst="rect">
            <a:avLst/>
          </a:prstGeom>
        </p:spPr>
      </p:pic>
    </p:spTree>
    <p:extLst>
      <p:ext uri="{BB962C8B-B14F-4D97-AF65-F5344CB8AC3E}">
        <p14:creationId xmlns:p14="http://schemas.microsoft.com/office/powerpoint/2010/main" val="4187296747"/>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preserve="1" userDrawn="1">
  <p:cSld name="3_3. Divider F device half page image">
    <p:bg>
      <p:bgPr>
        <a:solidFill>
          <a:schemeClr val="accent2"/>
        </a:solidFill>
        <a:effectLst/>
      </p:bgPr>
    </p:bg>
    <p:spTree>
      <p:nvGrpSpPr>
        <p:cNvPr id="1" name=""/>
        <p:cNvGrpSpPr/>
        <p:nvPr/>
      </p:nvGrpSpPr>
      <p:grpSpPr>
        <a:xfrm>
          <a:off x="0" y="0"/>
          <a:ext cx="0" cy="0"/>
          <a:chOff x="0" y="0"/>
          <a:chExt cx="0" cy="0"/>
        </a:xfrm>
      </p:grpSpPr>
      <p:sp>
        <p:nvSpPr>
          <p:cNvPr id="33" name="Picture Placeholder 32">
            <a:extLst>
              <a:ext uri="{FF2B5EF4-FFF2-40B4-BE49-F238E27FC236}">
                <a16:creationId xmlns:a16="http://schemas.microsoft.com/office/drawing/2014/main" id="{485A8E1E-C4C3-121A-29AC-3FF0F4B0908E}"/>
              </a:ext>
            </a:extLst>
          </p:cNvPr>
          <p:cNvSpPr>
            <a:spLocks noGrp="1"/>
          </p:cNvSpPr>
          <p:nvPr>
            <p:ph type="pic" sz="quarter" idx="12"/>
          </p:nvPr>
        </p:nvSpPr>
        <p:spPr>
          <a:xfrm>
            <a:off x="6240463" y="0"/>
            <a:ext cx="5951537" cy="6858000"/>
          </a:xfrm>
        </p:spPr>
        <p:txBody>
          <a:bodyPr/>
          <a:lstStyle>
            <a:lvl1pPr>
              <a:defRPr sz="2400">
                <a:latin typeface="+mn-lt"/>
              </a:defRPr>
            </a:lvl1pPr>
          </a:lstStyle>
          <a:p>
            <a:r>
              <a:rPr lang="en-GB" dirty="0"/>
              <a:t>Click icon to add picture</a:t>
            </a:r>
          </a:p>
        </p:txBody>
      </p:sp>
      <p:sp>
        <p:nvSpPr>
          <p:cNvPr id="2" name="Slide Number Placeholder 5">
            <a:extLst>
              <a:ext uri="{FF2B5EF4-FFF2-40B4-BE49-F238E27FC236}">
                <a16:creationId xmlns:a16="http://schemas.microsoft.com/office/drawing/2014/main" id="{EC34F793-C415-4420-4D91-2FD5863304EB}"/>
              </a:ext>
            </a:extLst>
          </p:cNvPr>
          <p:cNvSpPr>
            <a:spLocks noGrp="1"/>
          </p:cNvSpPr>
          <p:nvPr>
            <p:ph type="sldNum" sz="quarter" idx="4"/>
          </p:nvPr>
        </p:nvSpPr>
        <p:spPr>
          <a:xfrm>
            <a:off x="11199812" y="209987"/>
            <a:ext cx="704849" cy="130487"/>
          </a:xfrm>
          <a:prstGeom prst="rect">
            <a:avLst/>
          </a:prstGeom>
        </p:spPr>
        <p:txBody>
          <a:bodyPr vert="horz" lIns="0" tIns="0" rIns="0" bIns="0" rtlCol="0" anchor="t"/>
          <a:lstStyle>
            <a:lvl1pPr algn="r">
              <a:defRPr sz="600" b="0">
                <a:solidFill>
                  <a:schemeClr val="tx1"/>
                </a:solidFill>
              </a:defRPr>
            </a:lvl1pPr>
          </a:lstStyle>
          <a:p>
            <a:fld id="{1C907A4A-C738-774D-8CCB-74296E1A85EF}" type="slidenum">
              <a:rPr lang="en-US" smtClean="0"/>
              <a:pPr/>
              <a:t>‹#›</a:t>
            </a:fld>
            <a:endParaRPr lang="en-US"/>
          </a:p>
        </p:txBody>
      </p:sp>
      <p:sp>
        <p:nvSpPr>
          <p:cNvPr id="29" name="Footer Placeholder 3">
            <a:extLst>
              <a:ext uri="{FF2B5EF4-FFF2-40B4-BE49-F238E27FC236}">
                <a16:creationId xmlns:a16="http://schemas.microsoft.com/office/drawing/2014/main" id="{D777165D-EF13-2D5C-1A13-98BDE337136A}"/>
              </a:ext>
            </a:extLst>
          </p:cNvPr>
          <p:cNvSpPr>
            <a:spLocks noGrp="1"/>
          </p:cNvSpPr>
          <p:nvPr>
            <p:ph type="ftr" sz="quarter" idx="3"/>
          </p:nvPr>
        </p:nvSpPr>
        <p:spPr>
          <a:xfrm>
            <a:off x="2271713" y="209987"/>
            <a:ext cx="3679825" cy="130487"/>
          </a:xfrm>
          <a:prstGeom prst="rect">
            <a:avLst/>
          </a:prstGeom>
        </p:spPr>
        <p:txBody>
          <a:bodyPr lIns="0" tIns="0" rIns="0" bIns="0" anchor="ctr"/>
          <a:lstStyle>
            <a:lvl1pPr>
              <a:defRPr sz="600"/>
            </a:lvl1pPr>
          </a:lstStyle>
          <a:p>
            <a:r>
              <a:rPr lang="en-US" dirty="0"/>
              <a:t>SLIDE HEADER NAVIGATIONAL TEXT GOES HERE</a:t>
            </a:r>
          </a:p>
        </p:txBody>
      </p:sp>
      <p:sp>
        <p:nvSpPr>
          <p:cNvPr id="32" name="Text Placeholder 17">
            <a:extLst>
              <a:ext uri="{FF2B5EF4-FFF2-40B4-BE49-F238E27FC236}">
                <a16:creationId xmlns:a16="http://schemas.microsoft.com/office/drawing/2014/main" id="{41B67BA3-254B-6A66-7804-C7C220B97D5A}"/>
              </a:ext>
            </a:extLst>
          </p:cNvPr>
          <p:cNvSpPr>
            <a:spLocks noGrp="1"/>
          </p:cNvSpPr>
          <p:nvPr>
            <p:ph type="body" sz="quarter" idx="10" hasCustomPrompt="1"/>
          </p:nvPr>
        </p:nvSpPr>
        <p:spPr>
          <a:xfrm>
            <a:off x="576000" y="2116360"/>
            <a:ext cx="5375538" cy="1590453"/>
          </a:xfrm>
        </p:spPr>
        <p:txBody>
          <a:bodyPr/>
          <a:lstStyle>
            <a:lvl1pPr>
              <a:defRPr/>
            </a:lvl1pPr>
            <a:lvl2pPr>
              <a:defRPr/>
            </a:lvl2pPr>
          </a:lstStyle>
          <a:p>
            <a:pPr lvl="0"/>
            <a:r>
              <a:rPr lang="en-US" dirty="0"/>
              <a:t>Title</a:t>
            </a:r>
          </a:p>
        </p:txBody>
      </p:sp>
      <p:sp>
        <p:nvSpPr>
          <p:cNvPr id="34" name="Text Placeholder 19">
            <a:extLst>
              <a:ext uri="{FF2B5EF4-FFF2-40B4-BE49-F238E27FC236}">
                <a16:creationId xmlns:a16="http://schemas.microsoft.com/office/drawing/2014/main" id="{6C7FCBAF-B326-6962-65D5-BBF04F76E4DE}"/>
              </a:ext>
            </a:extLst>
          </p:cNvPr>
          <p:cNvSpPr>
            <a:spLocks noGrp="1"/>
          </p:cNvSpPr>
          <p:nvPr>
            <p:ph type="body" sz="quarter" idx="11" hasCustomPrompt="1"/>
          </p:nvPr>
        </p:nvSpPr>
        <p:spPr>
          <a:xfrm>
            <a:off x="576000" y="4757738"/>
            <a:ext cx="5375538" cy="772183"/>
          </a:xfrm>
        </p:spPr>
        <p:txBody>
          <a:bodyPr/>
          <a:lstStyle>
            <a:lvl1pPr>
              <a:defRPr sz="2000">
                <a:latin typeface="+mn-lt"/>
              </a:defRPr>
            </a:lvl1pPr>
          </a:lstStyle>
          <a:p>
            <a:pPr lvl="0"/>
            <a:r>
              <a:rPr lang="en-US" dirty="0"/>
              <a:t>DATE / DRAFT</a:t>
            </a:r>
          </a:p>
        </p:txBody>
      </p:sp>
      <p:sp>
        <p:nvSpPr>
          <p:cNvPr id="35" name="Text Placeholder 18">
            <a:extLst>
              <a:ext uri="{FF2B5EF4-FFF2-40B4-BE49-F238E27FC236}">
                <a16:creationId xmlns:a16="http://schemas.microsoft.com/office/drawing/2014/main" id="{F14D648F-91CF-330F-2496-A4C835289A07}"/>
              </a:ext>
            </a:extLst>
          </p:cNvPr>
          <p:cNvSpPr>
            <a:spLocks noGrp="1"/>
          </p:cNvSpPr>
          <p:nvPr>
            <p:ph type="body" sz="quarter" idx="13" hasCustomPrompt="1"/>
          </p:nvPr>
        </p:nvSpPr>
        <p:spPr>
          <a:xfrm>
            <a:off x="576000" y="788281"/>
            <a:ext cx="1695450" cy="1049337"/>
          </a:xfrm>
        </p:spPr>
        <p:txBody>
          <a:bodyPr/>
          <a:lstStyle>
            <a:lvl1pPr>
              <a:defRPr/>
            </a:lvl1pPr>
          </a:lstStyle>
          <a:p>
            <a:pPr lvl="0"/>
            <a:r>
              <a:rPr lang="en-US" dirty="0"/>
              <a:t>#.</a:t>
            </a:r>
            <a:endParaRPr lang="en-GB" dirty="0"/>
          </a:p>
        </p:txBody>
      </p:sp>
      <p:sp>
        <p:nvSpPr>
          <p:cNvPr id="3" name="Freeform: Shape 2">
            <a:extLst>
              <a:ext uri="{FF2B5EF4-FFF2-40B4-BE49-F238E27FC236}">
                <a16:creationId xmlns:a16="http://schemas.microsoft.com/office/drawing/2014/main" id="{35BAF9DD-BA90-E030-3053-3AC5D750E5A0}"/>
              </a:ext>
            </a:extLst>
          </p:cNvPr>
          <p:cNvSpPr/>
          <p:nvPr userDrawn="1"/>
        </p:nvSpPr>
        <p:spPr>
          <a:xfrm>
            <a:off x="297728" y="562519"/>
            <a:ext cx="5655397" cy="5994031"/>
          </a:xfrm>
          <a:custGeom>
            <a:avLst/>
            <a:gdLst>
              <a:gd name="connsiteX0" fmla="*/ 144000 w 5655397"/>
              <a:gd name="connsiteY0" fmla="*/ 0 h 5994031"/>
              <a:gd name="connsiteX1" fmla="*/ 5655397 w 5655397"/>
              <a:gd name="connsiteY1" fmla="*/ 0 h 5994031"/>
              <a:gd name="connsiteX2" fmla="*/ 5655397 w 5655397"/>
              <a:gd name="connsiteY2" fmla="*/ 3073082 h 5994031"/>
              <a:gd name="connsiteX3" fmla="*/ 0 w 5655397"/>
              <a:gd name="connsiteY3" fmla="*/ 5994031 h 5994031"/>
              <a:gd name="connsiteX4" fmla="*/ 0 w 5655397"/>
              <a:gd name="connsiteY4" fmla="*/ 144000 h 5994031"/>
              <a:gd name="connsiteX5" fmla="*/ 144000 w 5655397"/>
              <a:gd name="connsiteY5" fmla="*/ 0 h 5994031"/>
              <a:gd name="connsiteX0" fmla="*/ 5655397 w 5746837"/>
              <a:gd name="connsiteY0" fmla="*/ 3073082 h 5994031"/>
              <a:gd name="connsiteX1" fmla="*/ 0 w 5746837"/>
              <a:gd name="connsiteY1" fmla="*/ 5994031 h 5994031"/>
              <a:gd name="connsiteX2" fmla="*/ 0 w 5746837"/>
              <a:gd name="connsiteY2" fmla="*/ 144000 h 5994031"/>
              <a:gd name="connsiteX3" fmla="*/ 144000 w 5746837"/>
              <a:gd name="connsiteY3" fmla="*/ 0 h 5994031"/>
              <a:gd name="connsiteX4" fmla="*/ 5655397 w 5746837"/>
              <a:gd name="connsiteY4" fmla="*/ 0 h 5994031"/>
              <a:gd name="connsiteX5" fmla="*/ 5746837 w 5746837"/>
              <a:gd name="connsiteY5" fmla="*/ 3164522 h 5994031"/>
              <a:gd name="connsiteX0" fmla="*/ 5655397 w 5655397"/>
              <a:gd name="connsiteY0" fmla="*/ 3073082 h 5994031"/>
              <a:gd name="connsiteX1" fmla="*/ 0 w 5655397"/>
              <a:gd name="connsiteY1" fmla="*/ 5994031 h 5994031"/>
              <a:gd name="connsiteX2" fmla="*/ 0 w 5655397"/>
              <a:gd name="connsiteY2" fmla="*/ 144000 h 5994031"/>
              <a:gd name="connsiteX3" fmla="*/ 144000 w 5655397"/>
              <a:gd name="connsiteY3" fmla="*/ 0 h 5994031"/>
              <a:gd name="connsiteX4" fmla="*/ 5655397 w 5655397"/>
              <a:gd name="connsiteY4" fmla="*/ 0 h 5994031"/>
              <a:gd name="connsiteX0" fmla="*/ 0 w 5655397"/>
              <a:gd name="connsiteY0" fmla="*/ 5994031 h 5994031"/>
              <a:gd name="connsiteX1" fmla="*/ 0 w 5655397"/>
              <a:gd name="connsiteY1" fmla="*/ 144000 h 5994031"/>
              <a:gd name="connsiteX2" fmla="*/ 144000 w 5655397"/>
              <a:gd name="connsiteY2" fmla="*/ 0 h 5994031"/>
              <a:gd name="connsiteX3" fmla="*/ 5655397 w 5655397"/>
              <a:gd name="connsiteY3" fmla="*/ 0 h 5994031"/>
            </a:gdLst>
            <a:ahLst/>
            <a:cxnLst>
              <a:cxn ang="0">
                <a:pos x="connsiteX0" y="connsiteY0"/>
              </a:cxn>
              <a:cxn ang="0">
                <a:pos x="connsiteX1" y="connsiteY1"/>
              </a:cxn>
              <a:cxn ang="0">
                <a:pos x="connsiteX2" y="connsiteY2"/>
              </a:cxn>
              <a:cxn ang="0">
                <a:pos x="connsiteX3" y="connsiteY3"/>
              </a:cxn>
            </a:cxnLst>
            <a:rect l="l" t="t" r="r" b="b"/>
            <a:pathLst>
              <a:path w="5655397" h="5994031">
                <a:moveTo>
                  <a:pt x="0" y="5994031"/>
                </a:moveTo>
                <a:lnTo>
                  <a:pt x="0" y="144000"/>
                </a:lnTo>
                <a:cubicBezTo>
                  <a:pt x="0" y="64471"/>
                  <a:pt x="64471" y="0"/>
                  <a:pt x="144000" y="0"/>
                </a:cubicBezTo>
                <a:lnTo>
                  <a:pt x="5655397" y="0"/>
                </a:lnTo>
              </a:path>
            </a:pathLst>
          </a:custGeom>
          <a:noFill/>
          <a:ln w="254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square" lIns="144000" tIns="144000" rIns="144000" bIns="144000" rtlCol="0" anchor="t">
            <a:noAutofit/>
          </a:bodyPr>
          <a:lstStyle/>
          <a:p>
            <a:pPr algn="l">
              <a:spcBef>
                <a:spcPts val="600"/>
              </a:spcBef>
              <a:spcAft>
                <a:spcPts val="600"/>
              </a:spcAft>
            </a:pPr>
            <a:endParaRPr lang="en-US" sz="1200">
              <a:solidFill>
                <a:schemeClr val="tx1"/>
              </a:solidFill>
            </a:endParaRPr>
          </a:p>
        </p:txBody>
      </p:sp>
      <p:pic>
        <p:nvPicPr>
          <p:cNvPr id="5" name="Content Placeholder 5">
            <a:extLst>
              <a:ext uri="{FF2B5EF4-FFF2-40B4-BE49-F238E27FC236}">
                <a16:creationId xmlns:a16="http://schemas.microsoft.com/office/drawing/2014/main" id="{1C2F5DBA-1F84-A1C7-16BE-FE77F17351B2}"/>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287337" y="197286"/>
            <a:ext cx="1220400" cy="99577"/>
          </a:xfrm>
          <a:prstGeom prst="rect">
            <a:avLst/>
          </a:prstGeom>
        </p:spPr>
      </p:pic>
    </p:spTree>
    <p:extLst>
      <p:ext uri="{BB962C8B-B14F-4D97-AF65-F5344CB8AC3E}">
        <p14:creationId xmlns:p14="http://schemas.microsoft.com/office/powerpoint/2010/main" val="676765544"/>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preserve="1" userDrawn="1">
  <p:cSld name="4_3. Divider F device half page image">
    <p:bg>
      <p:bgPr>
        <a:solidFill>
          <a:schemeClr val="accent3"/>
        </a:solidFill>
        <a:effectLst/>
      </p:bgPr>
    </p:bg>
    <p:spTree>
      <p:nvGrpSpPr>
        <p:cNvPr id="1" name=""/>
        <p:cNvGrpSpPr/>
        <p:nvPr/>
      </p:nvGrpSpPr>
      <p:grpSpPr>
        <a:xfrm>
          <a:off x="0" y="0"/>
          <a:ext cx="0" cy="0"/>
          <a:chOff x="0" y="0"/>
          <a:chExt cx="0" cy="0"/>
        </a:xfrm>
      </p:grpSpPr>
      <p:sp>
        <p:nvSpPr>
          <p:cNvPr id="33" name="Picture Placeholder 32">
            <a:extLst>
              <a:ext uri="{FF2B5EF4-FFF2-40B4-BE49-F238E27FC236}">
                <a16:creationId xmlns:a16="http://schemas.microsoft.com/office/drawing/2014/main" id="{485A8E1E-C4C3-121A-29AC-3FF0F4B0908E}"/>
              </a:ext>
            </a:extLst>
          </p:cNvPr>
          <p:cNvSpPr>
            <a:spLocks noGrp="1"/>
          </p:cNvSpPr>
          <p:nvPr>
            <p:ph type="pic" sz="quarter" idx="12"/>
          </p:nvPr>
        </p:nvSpPr>
        <p:spPr>
          <a:xfrm>
            <a:off x="6240463" y="0"/>
            <a:ext cx="5951537" cy="6858000"/>
          </a:xfrm>
        </p:spPr>
        <p:txBody>
          <a:bodyPr/>
          <a:lstStyle>
            <a:lvl1pPr>
              <a:defRPr sz="2400">
                <a:latin typeface="+mn-lt"/>
              </a:defRPr>
            </a:lvl1pPr>
          </a:lstStyle>
          <a:p>
            <a:r>
              <a:rPr lang="en-GB" dirty="0"/>
              <a:t>Click icon to add picture</a:t>
            </a:r>
          </a:p>
        </p:txBody>
      </p:sp>
      <p:sp>
        <p:nvSpPr>
          <p:cNvPr id="2" name="Slide Number Placeholder 5">
            <a:extLst>
              <a:ext uri="{FF2B5EF4-FFF2-40B4-BE49-F238E27FC236}">
                <a16:creationId xmlns:a16="http://schemas.microsoft.com/office/drawing/2014/main" id="{EC34F793-C415-4420-4D91-2FD5863304EB}"/>
              </a:ext>
            </a:extLst>
          </p:cNvPr>
          <p:cNvSpPr>
            <a:spLocks noGrp="1"/>
          </p:cNvSpPr>
          <p:nvPr>
            <p:ph type="sldNum" sz="quarter" idx="4"/>
          </p:nvPr>
        </p:nvSpPr>
        <p:spPr>
          <a:xfrm>
            <a:off x="11199812" y="209987"/>
            <a:ext cx="704849" cy="130487"/>
          </a:xfrm>
          <a:prstGeom prst="rect">
            <a:avLst/>
          </a:prstGeom>
        </p:spPr>
        <p:txBody>
          <a:bodyPr vert="horz" lIns="0" tIns="0" rIns="0" bIns="0" rtlCol="0" anchor="t"/>
          <a:lstStyle>
            <a:lvl1pPr algn="r">
              <a:defRPr sz="600" b="0">
                <a:solidFill>
                  <a:schemeClr val="tx1"/>
                </a:solidFill>
              </a:defRPr>
            </a:lvl1pPr>
          </a:lstStyle>
          <a:p>
            <a:fld id="{1C907A4A-C738-774D-8CCB-74296E1A85EF}" type="slidenum">
              <a:rPr lang="en-US" smtClean="0"/>
              <a:pPr/>
              <a:t>‹#›</a:t>
            </a:fld>
            <a:endParaRPr lang="en-US"/>
          </a:p>
        </p:txBody>
      </p:sp>
      <p:sp>
        <p:nvSpPr>
          <p:cNvPr id="29" name="Footer Placeholder 3">
            <a:extLst>
              <a:ext uri="{FF2B5EF4-FFF2-40B4-BE49-F238E27FC236}">
                <a16:creationId xmlns:a16="http://schemas.microsoft.com/office/drawing/2014/main" id="{D777165D-EF13-2D5C-1A13-98BDE337136A}"/>
              </a:ext>
            </a:extLst>
          </p:cNvPr>
          <p:cNvSpPr>
            <a:spLocks noGrp="1"/>
          </p:cNvSpPr>
          <p:nvPr>
            <p:ph type="ftr" sz="quarter" idx="3"/>
          </p:nvPr>
        </p:nvSpPr>
        <p:spPr>
          <a:xfrm>
            <a:off x="2271713" y="209987"/>
            <a:ext cx="3679825" cy="130487"/>
          </a:xfrm>
          <a:prstGeom prst="rect">
            <a:avLst/>
          </a:prstGeom>
        </p:spPr>
        <p:txBody>
          <a:bodyPr lIns="0" tIns="0" rIns="0" bIns="0" anchor="ctr"/>
          <a:lstStyle>
            <a:lvl1pPr>
              <a:defRPr sz="600"/>
            </a:lvl1pPr>
          </a:lstStyle>
          <a:p>
            <a:r>
              <a:rPr lang="en-US" dirty="0"/>
              <a:t>SLIDE HEADER NAVIGATIONAL TEXT GOES HERE</a:t>
            </a:r>
          </a:p>
        </p:txBody>
      </p:sp>
      <p:sp>
        <p:nvSpPr>
          <p:cNvPr id="32" name="Text Placeholder 17">
            <a:extLst>
              <a:ext uri="{FF2B5EF4-FFF2-40B4-BE49-F238E27FC236}">
                <a16:creationId xmlns:a16="http://schemas.microsoft.com/office/drawing/2014/main" id="{41B67BA3-254B-6A66-7804-C7C220B97D5A}"/>
              </a:ext>
            </a:extLst>
          </p:cNvPr>
          <p:cNvSpPr>
            <a:spLocks noGrp="1"/>
          </p:cNvSpPr>
          <p:nvPr>
            <p:ph type="body" sz="quarter" idx="10" hasCustomPrompt="1"/>
          </p:nvPr>
        </p:nvSpPr>
        <p:spPr>
          <a:xfrm>
            <a:off x="576000" y="2116360"/>
            <a:ext cx="5375538" cy="1590453"/>
          </a:xfrm>
        </p:spPr>
        <p:txBody>
          <a:bodyPr/>
          <a:lstStyle>
            <a:lvl1pPr>
              <a:defRPr/>
            </a:lvl1pPr>
            <a:lvl2pPr>
              <a:defRPr/>
            </a:lvl2pPr>
          </a:lstStyle>
          <a:p>
            <a:pPr lvl="0"/>
            <a:r>
              <a:rPr lang="en-US" dirty="0"/>
              <a:t>Title</a:t>
            </a:r>
          </a:p>
        </p:txBody>
      </p:sp>
      <p:sp>
        <p:nvSpPr>
          <p:cNvPr id="34" name="Text Placeholder 19">
            <a:extLst>
              <a:ext uri="{FF2B5EF4-FFF2-40B4-BE49-F238E27FC236}">
                <a16:creationId xmlns:a16="http://schemas.microsoft.com/office/drawing/2014/main" id="{6C7FCBAF-B326-6962-65D5-BBF04F76E4DE}"/>
              </a:ext>
            </a:extLst>
          </p:cNvPr>
          <p:cNvSpPr>
            <a:spLocks noGrp="1"/>
          </p:cNvSpPr>
          <p:nvPr>
            <p:ph type="body" sz="quarter" idx="11" hasCustomPrompt="1"/>
          </p:nvPr>
        </p:nvSpPr>
        <p:spPr>
          <a:xfrm>
            <a:off x="576000" y="4757738"/>
            <a:ext cx="5375538" cy="772183"/>
          </a:xfrm>
        </p:spPr>
        <p:txBody>
          <a:bodyPr/>
          <a:lstStyle>
            <a:lvl1pPr>
              <a:defRPr sz="2000">
                <a:latin typeface="+mn-lt"/>
              </a:defRPr>
            </a:lvl1pPr>
          </a:lstStyle>
          <a:p>
            <a:pPr lvl="0"/>
            <a:r>
              <a:rPr lang="en-US" dirty="0"/>
              <a:t>DATE / DRAFT</a:t>
            </a:r>
          </a:p>
        </p:txBody>
      </p:sp>
      <p:sp>
        <p:nvSpPr>
          <p:cNvPr id="35" name="Text Placeholder 18">
            <a:extLst>
              <a:ext uri="{FF2B5EF4-FFF2-40B4-BE49-F238E27FC236}">
                <a16:creationId xmlns:a16="http://schemas.microsoft.com/office/drawing/2014/main" id="{F14D648F-91CF-330F-2496-A4C835289A07}"/>
              </a:ext>
            </a:extLst>
          </p:cNvPr>
          <p:cNvSpPr>
            <a:spLocks noGrp="1"/>
          </p:cNvSpPr>
          <p:nvPr>
            <p:ph type="body" sz="quarter" idx="13" hasCustomPrompt="1"/>
          </p:nvPr>
        </p:nvSpPr>
        <p:spPr>
          <a:xfrm>
            <a:off x="576000" y="788281"/>
            <a:ext cx="1695450" cy="1049337"/>
          </a:xfrm>
        </p:spPr>
        <p:txBody>
          <a:bodyPr/>
          <a:lstStyle>
            <a:lvl1pPr>
              <a:defRPr/>
            </a:lvl1pPr>
          </a:lstStyle>
          <a:p>
            <a:pPr lvl="0"/>
            <a:r>
              <a:rPr lang="en-US" dirty="0"/>
              <a:t>#.</a:t>
            </a:r>
            <a:endParaRPr lang="en-GB" dirty="0"/>
          </a:p>
        </p:txBody>
      </p:sp>
      <p:sp>
        <p:nvSpPr>
          <p:cNvPr id="3" name="Freeform: Shape 2">
            <a:extLst>
              <a:ext uri="{FF2B5EF4-FFF2-40B4-BE49-F238E27FC236}">
                <a16:creationId xmlns:a16="http://schemas.microsoft.com/office/drawing/2014/main" id="{5F3386DB-59AB-1342-73BF-8E15E3E6F3E8}"/>
              </a:ext>
            </a:extLst>
          </p:cNvPr>
          <p:cNvSpPr/>
          <p:nvPr userDrawn="1"/>
        </p:nvSpPr>
        <p:spPr>
          <a:xfrm>
            <a:off x="297728" y="562519"/>
            <a:ext cx="5655397" cy="5994031"/>
          </a:xfrm>
          <a:custGeom>
            <a:avLst/>
            <a:gdLst>
              <a:gd name="connsiteX0" fmla="*/ 144000 w 5655397"/>
              <a:gd name="connsiteY0" fmla="*/ 0 h 5994031"/>
              <a:gd name="connsiteX1" fmla="*/ 5655397 w 5655397"/>
              <a:gd name="connsiteY1" fmla="*/ 0 h 5994031"/>
              <a:gd name="connsiteX2" fmla="*/ 5655397 w 5655397"/>
              <a:gd name="connsiteY2" fmla="*/ 3073082 h 5994031"/>
              <a:gd name="connsiteX3" fmla="*/ 0 w 5655397"/>
              <a:gd name="connsiteY3" fmla="*/ 5994031 h 5994031"/>
              <a:gd name="connsiteX4" fmla="*/ 0 w 5655397"/>
              <a:gd name="connsiteY4" fmla="*/ 144000 h 5994031"/>
              <a:gd name="connsiteX5" fmla="*/ 144000 w 5655397"/>
              <a:gd name="connsiteY5" fmla="*/ 0 h 5994031"/>
              <a:gd name="connsiteX0" fmla="*/ 5655397 w 5746837"/>
              <a:gd name="connsiteY0" fmla="*/ 3073082 h 5994031"/>
              <a:gd name="connsiteX1" fmla="*/ 0 w 5746837"/>
              <a:gd name="connsiteY1" fmla="*/ 5994031 h 5994031"/>
              <a:gd name="connsiteX2" fmla="*/ 0 w 5746837"/>
              <a:gd name="connsiteY2" fmla="*/ 144000 h 5994031"/>
              <a:gd name="connsiteX3" fmla="*/ 144000 w 5746837"/>
              <a:gd name="connsiteY3" fmla="*/ 0 h 5994031"/>
              <a:gd name="connsiteX4" fmla="*/ 5655397 w 5746837"/>
              <a:gd name="connsiteY4" fmla="*/ 0 h 5994031"/>
              <a:gd name="connsiteX5" fmla="*/ 5746837 w 5746837"/>
              <a:gd name="connsiteY5" fmla="*/ 3164522 h 5994031"/>
              <a:gd name="connsiteX0" fmla="*/ 5655397 w 5655397"/>
              <a:gd name="connsiteY0" fmla="*/ 3073082 h 5994031"/>
              <a:gd name="connsiteX1" fmla="*/ 0 w 5655397"/>
              <a:gd name="connsiteY1" fmla="*/ 5994031 h 5994031"/>
              <a:gd name="connsiteX2" fmla="*/ 0 w 5655397"/>
              <a:gd name="connsiteY2" fmla="*/ 144000 h 5994031"/>
              <a:gd name="connsiteX3" fmla="*/ 144000 w 5655397"/>
              <a:gd name="connsiteY3" fmla="*/ 0 h 5994031"/>
              <a:gd name="connsiteX4" fmla="*/ 5655397 w 5655397"/>
              <a:gd name="connsiteY4" fmla="*/ 0 h 5994031"/>
              <a:gd name="connsiteX0" fmla="*/ 0 w 5655397"/>
              <a:gd name="connsiteY0" fmla="*/ 5994031 h 5994031"/>
              <a:gd name="connsiteX1" fmla="*/ 0 w 5655397"/>
              <a:gd name="connsiteY1" fmla="*/ 144000 h 5994031"/>
              <a:gd name="connsiteX2" fmla="*/ 144000 w 5655397"/>
              <a:gd name="connsiteY2" fmla="*/ 0 h 5994031"/>
              <a:gd name="connsiteX3" fmla="*/ 5655397 w 5655397"/>
              <a:gd name="connsiteY3" fmla="*/ 0 h 5994031"/>
            </a:gdLst>
            <a:ahLst/>
            <a:cxnLst>
              <a:cxn ang="0">
                <a:pos x="connsiteX0" y="connsiteY0"/>
              </a:cxn>
              <a:cxn ang="0">
                <a:pos x="connsiteX1" y="connsiteY1"/>
              </a:cxn>
              <a:cxn ang="0">
                <a:pos x="connsiteX2" y="connsiteY2"/>
              </a:cxn>
              <a:cxn ang="0">
                <a:pos x="connsiteX3" y="connsiteY3"/>
              </a:cxn>
            </a:cxnLst>
            <a:rect l="l" t="t" r="r" b="b"/>
            <a:pathLst>
              <a:path w="5655397" h="5994031">
                <a:moveTo>
                  <a:pt x="0" y="5994031"/>
                </a:moveTo>
                <a:lnTo>
                  <a:pt x="0" y="144000"/>
                </a:lnTo>
                <a:cubicBezTo>
                  <a:pt x="0" y="64471"/>
                  <a:pt x="64471" y="0"/>
                  <a:pt x="144000" y="0"/>
                </a:cubicBezTo>
                <a:lnTo>
                  <a:pt x="5655397" y="0"/>
                </a:lnTo>
              </a:path>
            </a:pathLst>
          </a:custGeom>
          <a:noFill/>
          <a:ln w="254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square" lIns="144000" tIns="144000" rIns="144000" bIns="144000" rtlCol="0" anchor="t">
            <a:noAutofit/>
          </a:bodyPr>
          <a:lstStyle/>
          <a:p>
            <a:pPr algn="l">
              <a:spcBef>
                <a:spcPts val="600"/>
              </a:spcBef>
              <a:spcAft>
                <a:spcPts val="600"/>
              </a:spcAft>
            </a:pPr>
            <a:endParaRPr lang="en-US" sz="1200">
              <a:solidFill>
                <a:schemeClr val="tx1"/>
              </a:solidFill>
            </a:endParaRPr>
          </a:p>
        </p:txBody>
      </p:sp>
      <p:pic>
        <p:nvPicPr>
          <p:cNvPr id="5" name="Content Placeholder 5">
            <a:extLst>
              <a:ext uri="{FF2B5EF4-FFF2-40B4-BE49-F238E27FC236}">
                <a16:creationId xmlns:a16="http://schemas.microsoft.com/office/drawing/2014/main" id="{B9FE1A89-554E-AC66-4FCE-ED7B2696F93E}"/>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287337" y="197286"/>
            <a:ext cx="1220400" cy="99577"/>
          </a:xfrm>
          <a:prstGeom prst="rect">
            <a:avLst/>
          </a:prstGeom>
        </p:spPr>
      </p:pic>
    </p:spTree>
    <p:extLst>
      <p:ext uri="{BB962C8B-B14F-4D97-AF65-F5344CB8AC3E}">
        <p14:creationId xmlns:p14="http://schemas.microsoft.com/office/powerpoint/2010/main" val="2941616301"/>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preserve="1" userDrawn="1">
  <p:cSld name="5_3. Divider F device half page image">
    <p:bg>
      <p:bgPr>
        <a:solidFill>
          <a:schemeClr val="accent4"/>
        </a:solidFill>
        <a:effectLst/>
      </p:bgPr>
    </p:bg>
    <p:spTree>
      <p:nvGrpSpPr>
        <p:cNvPr id="1" name=""/>
        <p:cNvGrpSpPr/>
        <p:nvPr/>
      </p:nvGrpSpPr>
      <p:grpSpPr>
        <a:xfrm>
          <a:off x="0" y="0"/>
          <a:ext cx="0" cy="0"/>
          <a:chOff x="0" y="0"/>
          <a:chExt cx="0" cy="0"/>
        </a:xfrm>
      </p:grpSpPr>
      <p:sp>
        <p:nvSpPr>
          <p:cNvPr id="33" name="Picture Placeholder 32">
            <a:extLst>
              <a:ext uri="{FF2B5EF4-FFF2-40B4-BE49-F238E27FC236}">
                <a16:creationId xmlns:a16="http://schemas.microsoft.com/office/drawing/2014/main" id="{485A8E1E-C4C3-121A-29AC-3FF0F4B0908E}"/>
              </a:ext>
            </a:extLst>
          </p:cNvPr>
          <p:cNvSpPr>
            <a:spLocks noGrp="1"/>
          </p:cNvSpPr>
          <p:nvPr>
            <p:ph type="pic" sz="quarter" idx="12"/>
          </p:nvPr>
        </p:nvSpPr>
        <p:spPr>
          <a:xfrm>
            <a:off x="6240463" y="0"/>
            <a:ext cx="5951537" cy="6858000"/>
          </a:xfrm>
        </p:spPr>
        <p:txBody>
          <a:bodyPr/>
          <a:lstStyle>
            <a:lvl1pPr>
              <a:defRPr sz="2400">
                <a:latin typeface="+mn-lt"/>
              </a:defRPr>
            </a:lvl1pPr>
          </a:lstStyle>
          <a:p>
            <a:r>
              <a:rPr lang="en-GB" dirty="0"/>
              <a:t>Click icon to add picture</a:t>
            </a:r>
          </a:p>
        </p:txBody>
      </p:sp>
      <p:sp>
        <p:nvSpPr>
          <p:cNvPr id="2" name="Slide Number Placeholder 5">
            <a:extLst>
              <a:ext uri="{FF2B5EF4-FFF2-40B4-BE49-F238E27FC236}">
                <a16:creationId xmlns:a16="http://schemas.microsoft.com/office/drawing/2014/main" id="{EC34F793-C415-4420-4D91-2FD5863304EB}"/>
              </a:ext>
            </a:extLst>
          </p:cNvPr>
          <p:cNvSpPr>
            <a:spLocks noGrp="1"/>
          </p:cNvSpPr>
          <p:nvPr>
            <p:ph type="sldNum" sz="quarter" idx="4"/>
          </p:nvPr>
        </p:nvSpPr>
        <p:spPr>
          <a:xfrm>
            <a:off x="11199812" y="209987"/>
            <a:ext cx="704849" cy="130487"/>
          </a:xfrm>
          <a:prstGeom prst="rect">
            <a:avLst/>
          </a:prstGeom>
        </p:spPr>
        <p:txBody>
          <a:bodyPr vert="horz" lIns="0" tIns="0" rIns="0" bIns="0" rtlCol="0" anchor="t"/>
          <a:lstStyle>
            <a:lvl1pPr algn="r">
              <a:defRPr sz="600" b="0">
                <a:solidFill>
                  <a:schemeClr val="tx1"/>
                </a:solidFill>
              </a:defRPr>
            </a:lvl1pPr>
          </a:lstStyle>
          <a:p>
            <a:fld id="{1C907A4A-C738-774D-8CCB-74296E1A85EF}" type="slidenum">
              <a:rPr lang="en-US" smtClean="0"/>
              <a:pPr/>
              <a:t>‹#›</a:t>
            </a:fld>
            <a:endParaRPr lang="en-US"/>
          </a:p>
        </p:txBody>
      </p:sp>
      <p:sp>
        <p:nvSpPr>
          <p:cNvPr id="29" name="Footer Placeholder 3">
            <a:extLst>
              <a:ext uri="{FF2B5EF4-FFF2-40B4-BE49-F238E27FC236}">
                <a16:creationId xmlns:a16="http://schemas.microsoft.com/office/drawing/2014/main" id="{D777165D-EF13-2D5C-1A13-98BDE337136A}"/>
              </a:ext>
            </a:extLst>
          </p:cNvPr>
          <p:cNvSpPr>
            <a:spLocks noGrp="1"/>
          </p:cNvSpPr>
          <p:nvPr>
            <p:ph type="ftr" sz="quarter" idx="3"/>
          </p:nvPr>
        </p:nvSpPr>
        <p:spPr>
          <a:xfrm>
            <a:off x="2271713" y="209987"/>
            <a:ext cx="3679825" cy="130487"/>
          </a:xfrm>
          <a:prstGeom prst="rect">
            <a:avLst/>
          </a:prstGeom>
        </p:spPr>
        <p:txBody>
          <a:bodyPr lIns="0" tIns="0" rIns="0" bIns="0" anchor="ctr"/>
          <a:lstStyle>
            <a:lvl1pPr>
              <a:defRPr sz="600"/>
            </a:lvl1pPr>
          </a:lstStyle>
          <a:p>
            <a:r>
              <a:rPr lang="en-US" dirty="0"/>
              <a:t>SLIDE HEADER NAVIGATIONAL TEXT GOES HERE</a:t>
            </a:r>
          </a:p>
        </p:txBody>
      </p:sp>
      <p:sp>
        <p:nvSpPr>
          <p:cNvPr id="32" name="Text Placeholder 17">
            <a:extLst>
              <a:ext uri="{FF2B5EF4-FFF2-40B4-BE49-F238E27FC236}">
                <a16:creationId xmlns:a16="http://schemas.microsoft.com/office/drawing/2014/main" id="{41B67BA3-254B-6A66-7804-C7C220B97D5A}"/>
              </a:ext>
            </a:extLst>
          </p:cNvPr>
          <p:cNvSpPr>
            <a:spLocks noGrp="1"/>
          </p:cNvSpPr>
          <p:nvPr>
            <p:ph type="body" sz="quarter" idx="10" hasCustomPrompt="1"/>
          </p:nvPr>
        </p:nvSpPr>
        <p:spPr>
          <a:xfrm>
            <a:off x="576000" y="2116360"/>
            <a:ext cx="5375538" cy="1590453"/>
          </a:xfrm>
        </p:spPr>
        <p:txBody>
          <a:bodyPr/>
          <a:lstStyle>
            <a:lvl1pPr>
              <a:defRPr/>
            </a:lvl1pPr>
            <a:lvl2pPr>
              <a:defRPr/>
            </a:lvl2pPr>
          </a:lstStyle>
          <a:p>
            <a:pPr lvl="0"/>
            <a:r>
              <a:rPr lang="en-US" dirty="0"/>
              <a:t>Title</a:t>
            </a:r>
          </a:p>
        </p:txBody>
      </p:sp>
      <p:sp>
        <p:nvSpPr>
          <p:cNvPr id="34" name="Text Placeholder 19">
            <a:extLst>
              <a:ext uri="{FF2B5EF4-FFF2-40B4-BE49-F238E27FC236}">
                <a16:creationId xmlns:a16="http://schemas.microsoft.com/office/drawing/2014/main" id="{6C7FCBAF-B326-6962-65D5-BBF04F76E4DE}"/>
              </a:ext>
            </a:extLst>
          </p:cNvPr>
          <p:cNvSpPr>
            <a:spLocks noGrp="1"/>
          </p:cNvSpPr>
          <p:nvPr>
            <p:ph type="body" sz="quarter" idx="11" hasCustomPrompt="1"/>
          </p:nvPr>
        </p:nvSpPr>
        <p:spPr>
          <a:xfrm>
            <a:off x="576000" y="4757738"/>
            <a:ext cx="5375538" cy="772183"/>
          </a:xfrm>
        </p:spPr>
        <p:txBody>
          <a:bodyPr/>
          <a:lstStyle>
            <a:lvl1pPr>
              <a:defRPr sz="2000">
                <a:latin typeface="+mn-lt"/>
              </a:defRPr>
            </a:lvl1pPr>
          </a:lstStyle>
          <a:p>
            <a:pPr lvl="0"/>
            <a:r>
              <a:rPr lang="en-US" dirty="0"/>
              <a:t>DATE / DRAFT</a:t>
            </a:r>
          </a:p>
        </p:txBody>
      </p:sp>
      <p:sp>
        <p:nvSpPr>
          <p:cNvPr id="35" name="Text Placeholder 18">
            <a:extLst>
              <a:ext uri="{FF2B5EF4-FFF2-40B4-BE49-F238E27FC236}">
                <a16:creationId xmlns:a16="http://schemas.microsoft.com/office/drawing/2014/main" id="{F14D648F-91CF-330F-2496-A4C835289A07}"/>
              </a:ext>
            </a:extLst>
          </p:cNvPr>
          <p:cNvSpPr>
            <a:spLocks noGrp="1"/>
          </p:cNvSpPr>
          <p:nvPr>
            <p:ph type="body" sz="quarter" idx="13" hasCustomPrompt="1"/>
          </p:nvPr>
        </p:nvSpPr>
        <p:spPr>
          <a:xfrm>
            <a:off x="576000" y="788281"/>
            <a:ext cx="1695450" cy="1049337"/>
          </a:xfrm>
        </p:spPr>
        <p:txBody>
          <a:bodyPr/>
          <a:lstStyle>
            <a:lvl1pPr>
              <a:defRPr/>
            </a:lvl1pPr>
          </a:lstStyle>
          <a:p>
            <a:pPr lvl="0"/>
            <a:r>
              <a:rPr lang="en-US" dirty="0"/>
              <a:t>#.</a:t>
            </a:r>
            <a:endParaRPr lang="en-GB" dirty="0"/>
          </a:p>
        </p:txBody>
      </p:sp>
      <p:sp>
        <p:nvSpPr>
          <p:cNvPr id="3" name="Freeform: Shape 2">
            <a:extLst>
              <a:ext uri="{FF2B5EF4-FFF2-40B4-BE49-F238E27FC236}">
                <a16:creationId xmlns:a16="http://schemas.microsoft.com/office/drawing/2014/main" id="{FFEDC6BB-A94A-99D9-CC73-491C5BD0BCC0}"/>
              </a:ext>
            </a:extLst>
          </p:cNvPr>
          <p:cNvSpPr/>
          <p:nvPr userDrawn="1"/>
        </p:nvSpPr>
        <p:spPr>
          <a:xfrm>
            <a:off x="297728" y="562519"/>
            <a:ext cx="5655397" cy="5994031"/>
          </a:xfrm>
          <a:custGeom>
            <a:avLst/>
            <a:gdLst>
              <a:gd name="connsiteX0" fmla="*/ 144000 w 5655397"/>
              <a:gd name="connsiteY0" fmla="*/ 0 h 5994031"/>
              <a:gd name="connsiteX1" fmla="*/ 5655397 w 5655397"/>
              <a:gd name="connsiteY1" fmla="*/ 0 h 5994031"/>
              <a:gd name="connsiteX2" fmla="*/ 5655397 w 5655397"/>
              <a:gd name="connsiteY2" fmla="*/ 3073082 h 5994031"/>
              <a:gd name="connsiteX3" fmla="*/ 0 w 5655397"/>
              <a:gd name="connsiteY3" fmla="*/ 5994031 h 5994031"/>
              <a:gd name="connsiteX4" fmla="*/ 0 w 5655397"/>
              <a:gd name="connsiteY4" fmla="*/ 144000 h 5994031"/>
              <a:gd name="connsiteX5" fmla="*/ 144000 w 5655397"/>
              <a:gd name="connsiteY5" fmla="*/ 0 h 5994031"/>
              <a:gd name="connsiteX0" fmla="*/ 5655397 w 5746837"/>
              <a:gd name="connsiteY0" fmla="*/ 3073082 h 5994031"/>
              <a:gd name="connsiteX1" fmla="*/ 0 w 5746837"/>
              <a:gd name="connsiteY1" fmla="*/ 5994031 h 5994031"/>
              <a:gd name="connsiteX2" fmla="*/ 0 w 5746837"/>
              <a:gd name="connsiteY2" fmla="*/ 144000 h 5994031"/>
              <a:gd name="connsiteX3" fmla="*/ 144000 w 5746837"/>
              <a:gd name="connsiteY3" fmla="*/ 0 h 5994031"/>
              <a:gd name="connsiteX4" fmla="*/ 5655397 w 5746837"/>
              <a:gd name="connsiteY4" fmla="*/ 0 h 5994031"/>
              <a:gd name="connsiteX5" fmla="*/ 5746837 w 5746837"/>
              <a:gd name="connsiteY5" fmla="*/ 3164522 h 5994031"/>
              <a:gd name="connsiteX0" fmla="*/ 5655397 w 5655397"/>
              <a:gd name="connsiteY0" fmla="*/ 3073082 h 5994031"/>
              <a:gd name="connsiteX1" fmla="*/ 0 w 5655397"/>
              <a:gd name="connsiteY1" fmla="*/ 5994031 h 5994031"/>
              <a:gd name="connsiteX2" fmla="*/ 0 w 5655397"/>
              <a:gd name="connsiteY2" fmla="*/ 144000 h 5994031"/>
              <a:gd name="connsiteX3" fmla="*/ 144000 w 5655397"/>
              <a:gd name="connsiteY3" fmla="*/ 0 h 5994031"/>
              <a:gd name="connsiteX4" fmla="*/ 5655397 w 5655397"/>
              <a:gd name="connsiteY4" fmla="*/ 0 h 5994031"/>
              <a:gd name="connsiteX0" fmla="*/ 0 w 5655397"/>
              <a:gd name="connsiteY0" fmla="*/ 5994031 h 5994031"/>
              <a:gd name="connsiteX1" fmla="*/ 0 w 5655397"/>
              <a:gd name="connsiteY1" fmla="*/ 144000 h 5994031"/>
              <a:gd name="connsiteX2" fmla="*/ 144000 w 5655397"/>
              <a:gd name="connsiteY2" fmla="*/ 0 h 5994031"/>
              <a:gd name="connsiteX3" fmla="*/ 5655397 w 5655397"/>
              <a:gd name="connsiteY3" fmla="*/ 0 h 5994031"/>
            </a:gdLst>
            <a:ahLst/>
            <a:cxnLst>
              <a:cxn ang="0">
                <a:pos x="connsiteX0" y="connsiteY0"/>
              </a:cxn>
              <a:cxn ang="0">
                <a:pos x="connsiteX1" y="connsiteY1"/>
              </a:cxn>
              <a:cxn ang="0">
                <a:pos x="connsiteX2" y="connsiteY2"/>
              </a:cxn>
              <a:cxn ang="0">
                <a:pos x="connsiteX3" y="connsiteY3"/>
              </a:cxn>
            </a:cxnLst>
            <a:rect l="l" t="t" r="r" b="b"/>
            <a:pathLst>
              <a:path w="5655397" h="5994031">
                <a:moveTo>
                  <a:pt x="0" y="5994031"/>
                </a:moveTo>
                <a:lnTo>
                  <a:pt x="0" y="144000"/>
                </a:lnTo>
                <a:cubicBezTo>
                  <a:pt x="0" y="64471"/>
                  <a:pt x="64471" y="0"/>
                  <a:pt x="144000" y="0"/>
                </a:cubicBezTo>
                <a:lnTo>
                  <a:pt x="5655397" y="0"/>
                </a:lnTo>
              </a:path>
            </a:pathLst>
          </a:custGeom>
          <a:noFill/>
          <a:ln w="254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square" lIns="144000" tIns="144000" rIns="144000" bIns="144000" rtlCol="0" anchor="t">
            <a:noAutofit/>
          </a:bodyPr>
          <a:lstStyle/>
          <a:p>
            <a:pPr algn="l">
              <a:spcBef>
                <a:spcPts val="600"/>
              </a:spcBef>
              <a:spcAft>
                <a:spcPts val="600"/>
              </a:spcAft>
            </a:pPr>
            <a:endParaRPr lang="en-US" sz="1200">
              <a:solidFill>
                <a:schemeClr val="tx1"/>
              </a:solidFill>
            </a:endParaRPr>
          </a:p>
        </p:txBody>
      </p:sp>
      <p:pic>
        <p:nvPicPr>
          <p:cNvPr id="5" name="Content Placeholder 5">
            <a:extLst>
              <a:ext uri="{FF2B5EF4-FFF2-40B4-BE49-F238E27FC236}">
                <a16:creationId xmlns:a16="http://schemas.microsoft.com/office/drawing/2014/main" id="{0A8FD95B-F5A3-1DC5-EC73-2657BB34F0A4}"/>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287337" y="197286"/>
            <a:ext cx="1220400" cy="99577"/>
          </a:xfrm>
          <a:prstGeom prst="rect">
            <a:avLst/>
          </a:prstGeom>
        </p:spPr>
      </p:pic>
    </p:spTree>
    <p:extLst>
      <p:ext uri="{BB962C8B-B14F-4D97-AF65-F5344CB8AC3E}">
        <p14:creationId xmlns:p14="http://schemas.microsoft.com/office/powerpoint/2010/main" val="4216815335"/>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preserve="1" userDrawn="1">
  <p:cSld name="6_3. Divider F device half page image">
    <p:bg>
      <p:bgPr>
        <a:solidFill>
          <a:schemeClr val="accent5"/>
        </a:solidFill>
        <a:effectLst/>
      </p:bgPr>
    </p:bg>
    <p:spTree>
      <p:nvGrpSpPr>
        <p:cNvPr id="1" name=""/>
        <p:cNvGrpSpPr/>
        <p:nvPr/>
      </p:nvGrpSpPr>
      <p:grpSpPr>
        <a:xfrm>
          <a:off x="0" y="0"/>
          <a:ext cx="0" cy="0"/>
          <a:chOff x="0" y="0"/>
          <a:chExt cx="0" cy="0"/>
        </a:xfrm>
      </p:grpSpPr>
      <p:sp>
        <p:nvSpPr>
          <p:cNvPr id="33" name="Picture Placeholder 32">
            <a:extLst>
              <a:ext uri="{FF2B5EF4-FFF2-40B4-BE49-F238E27FC236}">
                <a16:creationId xmlns:a16="http://schemas.microsoft.com/office/drawing/2014/main" id="{485A8E1E-C4C3-121A-29AC-3FF0F4B0908E}"/>
              </a:ext>
            </a:extLst>
          </p:cNvPr>
          <p:cNvSpPr>
            <a:spLocks noGrp="1"/>
          </p:cNvSpPr>
          <p:nvPr>
            <p:ph type="pic" sz="quarter" idx="12"/>
          </p:nvPr>
        </p:nvSpPr>
        <p:spPr>
          <a:xfrm>
            <a:off x="6240463" y="0"/>
            <a:ext cx="5951537" cy="6858000"/>
          </a:xfrm>
        </p:spPr>
        <p:txBody>
          <a:bodyPr/>
          <a:lstStyle>
            <a:lvl1pPr>
              <a:defRPr sz="2400">
                <a:latin typeface="+mn-lt"/>
              </a:defRPr>
            </a:lvl1pPr>
          </a:lstStyle>
          <a:p>
            <a:r>
              <a:rPr lang="en-GB" dirty="0"/>
              <a:t>Click icon to add picture</a:t>
            </a:r>
          </a:p>
        </p:txBody>
      </p:sp>
      <p:sp>
        <p:nvSpPr>
          <p:cNvPr id="2" name="Slide Number Placeholder 5">
            <a:extLst>
              <a:ext uri="{FF2B5EF4-FFF2-40B4-BE49-F238E27FC236}">
                <a16:creationId xmlns:a16="http://schemas.microsoft.com/office/drawing/2014/main" id="{EC34F793-C415-4420-4D91-2FD5863304EB}"/>
              </a:ext>
            </a:extLst>
          </p:cNvPr>
          <p:cNvSpPr>
            <a:spLocks noGrp="1"/>
          </p:cNvSpPr>
          <p:nvPr>
            <p:ph type="sldNum" sz="quarter" idx="4"/>
          </p:nvPr>
        </p:nvSpPr>
        <p:spPr>
          <a:xfrm>
            <a:off x="11199812" y="209987"/>
            <a:ext cx="704849" cy="130487"/>
          </a:xfrm>
          <a:prstGeom prst="rect">
            <a:avLst/>
          </a:prstGeom>
        </p:spPr>
        <p:txBody>
          <a:bodyPr vert="horz" lIns="0" tIns="0" rIns="0" bIns="0" rtlCol="0" anchor="t"/>
          <a:lstStyle>
            <a:lvl1pPr algn="r">
              <a:defRPr sz="600" b="0">
                <a:solidFill>
                  <a:schemeClr val="tx1"/>
                </a:solidFill>
              </a:defRPr>
            </a:lvl1pPr>
          </a:lstStyle>
          <a:p>
            <a:fld id="{1C907A4A-C738-774D-8CCB-74296E1A85EF}" type="slidenum">
              <a:rPr lang="en-US" smtClean="0"/>
              <a:pPr/>
              <a:t>‹#›</a:t>
            </a:fld>
            <a:endParaRPr lang="en-US"/>
          </a:p>
        </p:txBody>
      </p:sp>
      <p:sp>
        <p:nvSpPr>
          <p:cNvPr id="29" name="Footer Placeholder 3">
            <a:extLst>
              <a:ext uri="{FF2B5EF4-FFF2-40B4-BE49-F238E27FC236}">
                <a16:creationId xmlns:a16="http://schemas.microsoft.com/office/drawing/2014/main" id="{D777165D-EF13-2D5C-1A13-98BDE337136A}"/>
              </a:ext>
            </a:extLst>
          </p:cNvPr>
          <p:cNvSpPr>
            <a:spLocks noGrp="1"/>
          </p:cNvSpPr>
          <p:nvPr>
            <p:ph type="ftr" sz="quarter" idx="3"/>
          </p:nvPr>
        </p:nvSpPr>
        <p:spPr>
          <a:xfrm>
            <a:off x="2271713" y="209987"/>
            <a:ext cx="3679825" cy="130487"/>
          </a:xfrm>
          <a:prstGeom prst="rect">
            <a:avLst/>
          </a:prstGeom>
        </p:spPr>
        <p:txBody>
          <a:bodyPr lIns="0" tIns="0" rIns="0" bIns="0" anchor="ctr"/>
          <a:lstStyle>
            <a:lvl1pPr>
              <a:defRPr sz="600"/>
            </a:lvl1pPr>
          </a:lstStyle>
          <a:p>
            <a:r>
              <a:rPr lang="en-US" dirty="0"/>
              <a:t>SLIDE HEADER NAVIGATIONAL TEXT GOES HERE</a:t>
            </a:r>
          </a:p>
        </p:txBody>
      </p:sp>
      <p:sp>
        <p:nvSpPr>
          <p:cNvPr id="32" name="Text Placeholder 17">
            <a:extLst>
              <a:ext uri="{FF2B5EF4-FFF2-40B4-BE49-F238E27FC236}">
                <a16:creationId xmlns:a16="http://schemas.microsoft.com/office/drawing/2014/main" id="{41B67BA3-254B-6A66-7804-C7C220B97D5A}"/>
              </a:ext>
            </a:extLst>
          </p:cNvPr>
          <p:cNvSpPr>
            <a:spLocks noGrp="1"/>
          </p:cNvSpPr>
          <p:nvPr>
            <p:ph type="body" sz="quarter" idx="10" hasCustomPrompt="1"/>
          </p:nvPr>
        </p:nvSpPr>
        <p:spPr>
          <a:xfrm>
            <a:off x="576000" y="2116360"/>
            <a:ext cx="5375538" cy="1590453"/>
          </a:xfrm>
        </p:spPr>
        <p:txBody>
          <a:bodyPr/>
          <a:lstStyle>
            <a:lvl1pPr>
              <a:defRPr/>
            </a:lvl1pPr>
            <a:lvl2pPr>
              <a:defRPr/>
            </a:lvl2pPr>
          </a:lstStyle>
          <a:p>
            <a:pPr lvl="0"/>
            <a:r>
              <a:rPr lang="en-US" dirty="0"/>
              <a:t>Title</a:t>
            </a:r>
          </a:p>
        </p:txBody>
      </p:sp>
      <p:sp>
        <p:nvSpPr>
          <p:cNvPr id="34" name="Text Placeholder 19">
            <a:extLst>
              <a:ext uri="{FF2B5EF4-FFF2-40B4-BE49-F238E27FC236}">
                <a16:creationId xmlns:a16="http://schemas.microsoft.com/office/drawing/2014/main" id="{6C7FCBAF-B326-6962-65D5-BBF04F76E4DE}"/>
              </a:ext>
            </a:extLst>
          </p:cNvPr>
          <p:cNvSpPr>
            <a:spLocks noGrp="1"/>
          </p:cNvSpPr>
          <p:nvPr>
            <p:ph type="body" sz="quarter" idx="11" hasCustomPrompt="1"/>
          </p:nvPr>
        </p:nvSpPr>
        <p:spPr>
          <a:xfrm>
            <a:off x="576000" y="4757738"/>
            <a:ext cx="5375538" cy="772183"/>
          </a:xfrm>
        </p:spPr>
        <p:txBody>
          <a:bodyPr/>
          <a:lstStyle>
            <a:lvl1pPr>
              <a:defRPr sz="2000">
                <a:latin typeface="+mn-lt"/>
              </a:defRPr>
            </a:lvl1pPr>
          </a:lstStyle>
          <a:p>
            <a:pPr lvl="0"/>
            <a:r>
              <a:rPr lang="en-US" dirty="0"/>
              <a:t>DATE / DRAFT</a:t>
            </a:r>
          </a:p>
        </p:txBody>
      </p:sp>
      <p:sp>
        <p:nvSpPr>
          <p:cNvPr id="35" name="Text Placeholder 18">
            <a:extLst>
              <a:ext uri="{FF2B5EF4-FFF2-40B4-BE49-F238E27FC236}">
                <a16:creationId xmlns:a16="http://schemas.microsoft.com/office/drawing/2014/main" id="{F14D648F-91CF-330F-2496-A4C835289A07}"/>
              </a:ext>
            </a:extLst>
          </p:cNvPr>
          <p:cNvSpPr>
            <a:spLocks noGrp="1"/>
          </p:cNvSpPr>
          <p:nvPr>
            <p:ph type="body" sz="quarter" idx="13" hasCustomPrompt="1"/>
          </p:nvPr>
        </p:nvSpPr>
        <p:spPr>
          <a:xfrm>
            <a:off x="576000" y="788281"/>
            <a:ext cx="1695450" cy="1049337"/>
          </a:xfrm>
        </p:spPr>
        <p:txBody>
          <a:bodyPr/>
          <a:lstStyle>
            <a:lvl1pPr>
              <a:defRPr/>
            </a:lvl1pPr>
          </a:lstStyle>
          <a:p>
            <a:pPr lvl="0"/>
            <a:r>
              <a:rPr lang="en-US" dirty="0"/>
              <a:t>#.</a:t>
            </a:r>
            <a:endParaRPr lang="en-GB" dirty="0"/>
          </a:p>
        </p:txBody>
      </p:sp>
      <p:sp>
        <p:nvSpPr>
          <p:cNvPr id="3" name="Freeform: Shape 2">
            <a:extLst>
              <a:ext uri="{FF2B5EF4-FFF2-40B4-BE49-F238E27FC236}">
                <a16:creationId xmlns:a16="http://schemas.microsoft.com/office/drawing/2014/main" id="{4184A4A6-3FA0-12E1-0C91-740D040F67E4}"/>
              </a:ext>
            </a:extLst>
          </p:cNvPr>
          <p:cNvSpPr/>
          <p:nvPr userDrawn="1"/>
        </p:nvSpPr>
        <p:spPr>
          <a:xfrm>
            <a:off x="297728" y="562519"/>
            <a:ext cx="5655397" cy="5994031"/>
          </a:xfrm>
          <a:custGeom>
            <a:avLst/>
            <a:gdLst>
              <a:gd name="connsiteX0" fmla="*/ 144000 w 5655397"/>
              <a:gd name="connsiteY0" fmla="*/ 0 h 5994031"/>
              <a:gd name="connsiteX1" fmla="*/ 5655397 w 5655397"/>
              <a:gd name="connsiteY1" fmla="*/ 0 h 5994031"/>
              <a:gd name="connsiteX2" fmla="*/ 5655397 w 5655397"/>
              <a:gd name="connsiteY2" fmla="*/ 3073082 h 5994031"/>
              <a:gd name="connsiteX3" fmla="*/ 0 w 5655397"/>
              <a:gd name="connsiteY3" fmla="*/ 5994031 h 5994031"/>
              <a:gd name="connsiteX4" fmla="*/ 0 w 5655397"/>
              <a:gd name="connsiteY4" fmla="*/ 144000 h 5994031"/>
              <a:gd name="connsiteX5" fmla="*/ 144000 w 5655397"/>
              <a:gd name="connsiteY5" fmla="*/ 0 h 5994031"/>
              <a:gd name="connsiteX0" fmla="*/ 5655397 w 5746837"/>
              <a:gd name="connsiteY0" fmla="*/ 3073082 h 5994031"/>
              <a:gd name="connsiteX1" fmla="*/ 0 w 5746837"/>
              <a:gd name="connsiteY1" fmla="*/ 5994031 h 5994031"/>
              <a:gd name="connsiteX2" fmla="*/ 0 w 5746837"/>
              <a:gd name="connsiteY2" fmla="*/ 144000 h 5994031"/>
              <a:gd name="connsiteX3" fmla="*/ 144000 w 5746837"/>
              <a:gd name="connsiteY3" fmla="*/ 0 h 5994031"/>
              <a:gd name="connsiteX4" fmla="*/ 5655397 w 5746837"/>
              <a:gd name="connsiteY4" fmla="*/ 0 h 5994031"/>
              <a:gd name="connsiteX5" fmla="*/ 5746837 w 5746837"/>
              <a:gd name="connsiteY5" fmla="*/ 3164522 h 5994031"/>
              <a:gd name="connsiteX0" fmla="*/ 5655397 w 5655397"/>
              <a:gd name="connsiteY0" fmla="*/ 3073082 h 5994031"/>
              <a:gd name="connsiteX1" fmla="*/ 0 w 5655397"/>
              <a:gd name="connsiteY1" fmla="*/ 5994031 h 5994031"/>
              <a:gd name="connsiteX2" fmla="*/ 0 w 5655397"/>
              <a:gd name="connsiteY2" fmla="*/ 144000 h 5994031"/>
              <a:gd name="connsiteX3" fmla="*/ 144000 w 5655397"/>
              <a:gd name="connsiteY3" fmla="*/ 0 h 5994031"/>
              <a:gd name="connsiteX4" fmla="*/ 5655397 w 5655397"/>
              <a:gd name="connsiteY4" fmla="*/ 0 h 5994031"/>
              <a:gd name="connsiteX0" fmla="*/ 0 w 5655397"/>
              <a:gd name="connsiteY0" fmla="*/ 5994031 h 5994031"/>
              <a:gd name="connsiteX1" fmla="*/ 0 w 5655397"/>
              <a:gd name="connsiteY1" fmla="*/ 144000 h 5994031"/>
              <a:gd name="connsiteX2" fmla="*/ 144000 w 5655397"/>
              <a:gd name="connsiteY2" fmla="*/ 0 h 5994031"/>
              <a:gd name="connsiteX3" fmla="*/ 5655397 w 5655397"/>
              <a:gd name="connsiteY3" fmla="*/ 0 h 5994031"/>
            </a:gdLst>
            <a:ahLst/>
            <a:cxnLst>
              <a:cxn ang="0">
                <a:pos x="connsiteX0" y="connsiteY0"/>
              </a:cxn>
              <a:cxn ang="0">
                <a:pos x="connsiteX1" y="connsiteY1"/>
              </a:cxn>
              <a:cxn ang="0">
                <a:pos x="connsiteX2" y="connsiteY2"/>
              </a:cxn>
              <a:cxn ang="0">
                <a:pos x="connsiteX3" y="connsiteY3"/>
              </a:cxn>
            </a:cxnLst>
            <a:rect l="l" t="t" r="r" b="b"/>
            <a:pathLst>
              <a:path w="5655397" h="5994031">
                <a:moveTo>
                  <a:pt x="0" y="5994031"/>
                </a:moveTo>
                <a:lnTo>
                  <a:pt x="0" y="144000"/>
                </a:lnTo>
                <a:cubicBezTo>
                  <a:pt x="0" y="64471"/>
                  <a:pt x="64471" y="0"/>
                  <a:pt x="144000" y="0"/>
                </a:cubicBezTo>
                <a:lnTo>
                  <a:pt x="5655397" y="0"/>
                </a:lnTo>
              </a:path>
            </a:pathLst>
          </a:custGeom>
          <a:noFill/>
          <a:ln w="254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square" lIns="144000" tIns="144000" rIns="144000" bIns="144000" rtlCol="0" anchor="t">
            <a:noAutofit/>
          </a:bodyPr>
          <a:lstStyle/>
          <a:p>
            <a:pPr algn="l">
              <a:spcBef>
                <a:spcPts val="600"/>
              </a:spcBef>
              <a:spcAft>
                <a:spcPts val="600"/>
              </a:spcAft>
            </a:pPr>
            <a:endParaRPr lang="en-US" sz="1200">
              <a:solidFill>
                <a:schemeClr val="tx1"/>
              </a:solidFill>
            </a:endParaRPr>
          </a:p>
        </p:txBody>
      </p:sp>
      <p:pic>
        <p:nvPicPr>
          <p:cNvPr id="5" name="Content Placeholder 5">
            <a:extLst>
              <a:ext uri="{FF2B5EF4-FFF2-40B4-BE49-F238E27FC236}">
                <a16:creationId xmlns:a16="http://schemas.microsoft.com/office/drawing/2014/main" id="{94421AFE-6D77-A24A-B6EE-A4A18FC2DC32}"/>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287337" y="197286"/>
            <a:ext cx="1220400" cy="99577"/>
          </a:xfrm>
          <a:prstGeom prst="rect">
            <a:avLst/>
          </a:prstGeom>
        </p:spPr>
      </p:pic>
    </p:spTree>
    <p:extLst>
      <p:ext uri="{BB962C8B-B14F-4D97-AF65-F5344CB8AC3E}">
        <p14:creationId xmlns:p14="http://schemas.microsoft.com/office/powerpoint/2010/main" val="3186488941"/>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preserve="1" userDrawn="1">
  <p:cSld name="7_3. Divider F device half page image">
    <p:bg>
      <p:bgPr>
        <a:solidFill>
          <a:schemeClr val="accent6"/>
        </a:solidFill>
        <a:effectLst/>
      </p:bgPr>
    </p:bg>
    <p:spTree>
      <p:nvGrpSpPr>
        <p:cNvPr id="1" name=""/>
        <p:cNvGrpSpPr/>
        <p:nvPr/>
      </p:nvGrpSpPr>
      <p:grpSpPr>
        <a:xfrm>
          <a:off x="0" y="0"/>
          <a:ext cx="0" cy="0"/>
          <a:chOff x="0" y="0"/>
          <a:chExt cx="0" cy="0"/>
        </a:xfrm>
      </p:grpSpPr>
      <p:sp>
        <p:nvSpPr>
          <p:cNvPr id="33" name="Picture Placeholder 32">
            <a:extLst>
              <a:ext uri="{FF2B5EF4-FFF2-40B4-BE49-F238E27FC236}">
                <a16:creationId xmlns:a16="http://schemas.microsoft.com/office/drawing/2014/main" id="{485A8E1E-C4C3-121A-29AC-3FF0F4B0908E}"/>
              </a:ext>
            </a:extLst>
          </p:cNvPr>
          <p:cNvSpPr>
            <a:spLocks noGrp="1"/>
          </p:cNvSpPr>
          <p:nvPr>
            <p:ph type="pic" sz="quarter" idx="12"/>
          </p:nvPr>
        </p:nvSpPr>
        <p:spPr>
          <a:xfrm>
            <a:off x="6240463" y="0"/>
            <a:ext cx="5951537" cy="6858000"/>
          </a:xfrm>
        </p:spPr>
        <p:txBody>
          <a:bodyPr/>
          <a:lstStyle>
            <a:lvl1pPr>
              <a:defRPr sz="2400">
                <a:latin typeface="+mn-lt"/>
              </a:defRPr>
            </a:lvl1pPr>
          </a:lstStyle>
          <a:p>
            <a:r>
              <a:rPr lang="en-GB" dirty="0"/>
              <a:t>Click icon to add picture</a:t>
            </a:r>
          </a:p>
        </p:txBody>
      </p:sp>
      <p:sp>
        <p:nvSpPr>
          <p:cNvPr id="2" name="Slide Number Placeholder 5">
            <a:extLst>
              <a:ext uri="{FF2B5EF4-FFF2-40B4-BE49-F238E27FC236}">
                <a16:creationId xmlns:a16="http://schemas.microsoft.com/office/drawing/2014/main" id="{EC34F793-C415-4420-4D91-2FD5863304EB}"/>
              </a:ext>
            </a:extLst>
          </p:cNvPr>
          <p:cNvSpPr>
            <a:spLocks noGrp="1"/>
          </p:cNvSpPr>
          <p:nvPr>
            <p:ph type="sldNum" sz="quarter" idx="4"/>
          </p:nvPr>
        </p:nvSpPr>
        <p:spPr>
          <a:xfrm>
            <a:off x="11199812" y="209987"/>
            <a:ext cx="704849" cy="130487"/>
          </a:xfrm>
          <a:prstGeom prst="rect">
            <a:avLst/>
          </a:prstGeom>
        </p:spPr>
        <p:txBody>
          <a:bodyPr vert="horz" lIns="0" tIns="0" rIns="0" bIns="0" rtlCol="0" anchor="t"/>
          <a:lstStyle>
            <a:lvl1pPr algn="r">
              <a:defRPr sz="600" b="0">
                <a:solidFill>
                  <a:schemeClr val="tx1"/>
                </a:solidFill>
              </a:defRPr>
            </a:lvl1pPr>
          </a:lstStyle>
          <a:p>
            <a:fld id="{1C907A4A-C738-774D-8CCB-74296E1A85EF}" type="slidenum">
              <a:rPr lang="en-US" smtClean="0"/>
              <a:pPr/>
              <a:t>‹#›</a:t>
            </a:fld>
            <a:endParaRPr lang="en-US"/>
          </a:p>
        </p:txBody>
      </p:sp>
      <p:sp>
        <p:nvSpPr>
          <p:cNvPr id="29" name="Footer Placeholder 3">
            <a:extLst>
              <a:ext uri="{FF2B5EF4-FFF2-40B4-BE49-F238E27FC236}">
                <a16:creationId xmlns:a16="http://schemas.microsoft.com/office/drawing/2014/main" id="{D777165D-EF13-2D5C-1A13-98BDE337136A}"/>
              </a:ext>
            </a:extLst>
          </p:cNvPr>
          <p:cNvSpPr>
            <a:spLocks noGrp="1"/>
          </p:cNvSpPr>
          <p:nvPr>
            <p:ph type="ftr" sz="quarter" idx="3"/>
          </p:nvPr>
        </p:nvSpPr>
        <p:spPr>
          <a:xfrm>
            <a:off x="2271713" y="209987"/>
            <a:ext cx="3679825" cy="130487"/>
          </a:xfrm>
          <a:prstGeom prst="rect">
            <a:avLst/>
          </a:prstGeom>
        </p:spPr>
        <p:txBody>
          <a:bodyPr lIns="0" tIns="0" rIns="0" bIns="0" anchor="ctr"/>
          <a:lstStyle>
            <a:lvl1pPr>
              <a:defRPr sz="600"/>
            </a:lvl1pPr>
          </a:lstStyle>
          <a:p>
            <a:r>
              <a:rPr lang="en-US" dirty="0"/>
              <a:t>SLIDE HEADER NAVIGATIONAL TEXT GOES HERE</a:t>
            </a:r>
          </a:p>
        </p:txBody>
      </p:sp>
      <p:sp>
        <p:nvSpPr>
          <p:cNvPr id="32" name="Text Placeholder 17">
            <a:extLst>
              <a:ext uri="{FF2B5EF4-FFF2-40B4-BE49-F238E27FC236}">
                <a16:creationId xmlns:a16="http://schemas.microsoft.com/office/drawing/2014/main" id="{41B67BA3-254B-6A66-7804-C7C220B97D5A}"/>
              </a:ext>
            </a:extLst>
          </p:cNvPr>
          <p:cNvSpPr>
            <a:spLocks noGrp="1"/>
          </p:cNvSpPr>
          <p:nvPr>
            <p:ph type="body" sz="quarter" idx="10" hasCustomPrompt="1"/>
          </p:nvPr>
        </p:nvSpPr>
        <p:spPr>
          <a:xfrm>
            <a:off x="576000" y="2116360"/>
            <a:ext cx="5375538" cy="1590453"/>
          </a:xfrm>
        </p:spPr>
        <p:txBody>
          <a:bodyPr/>
          <a:lstStyle>
            <a:lvl1pPr>
              <a:defRPr/>
            </a:lvl1pPr>
            <a:lvl2pPr>
              <a:defRPr/>
            </a:lvl2pPr>
          </a:lstStyle>
          <a:p>
            <a:pPr lvl="0"/>
            <a:r>
              <a:rPr lang="en-US" dirty="0"/>
              <a:t>Title</a:t>
            </a:r>
          </a:p>
        </p:txBody>
      </p:sp>
      <p:sp>
        <p:nvSpPr>
          <p:cNvPr id="34" name="Text Placeholder 19">
            <a:extLst>
              <a:ext uri="{FF2B5EF4-FFF2-40B4-BE49-F238E27FC236}">
                <a16:creationId xmlns:a16="http://schemas.microsoft.com/office/drawing/2014/main" id="{6C7FCBAF-B326-6962-65D5-BBF04F76E4DE}"/>
              </a:ext>
            </a:extLst>
          </p:cNvPr>
          <p:cNvSpPr>
            <a:spLocks noGrp="1"/>
          </p:cNvSpPr>
          <p:nvPr>
            <p:ph type="body" sz="quarter" idx="11" hasCustomPrompt="1"/>
          </p:nvPr>
        </p:nvSpPr>
        <p:spPr>
          <a:xfrm>
            <a:off x="576000" y="4757738"/>
            <a:ext cx="5375538" cy="772183"/>
          </a:xfrm>
        </p:spPr>
        <p:txBody>
          <a:bodyPr/>
          <a:lstStyle>
            <a:lvl1pPr>
              <a:defRPr sz="2000">
                <a:latin typeface="+mn-lt"/>
              </a:defRPr>
            </a:lvl1pPr>
          </a:lstStyle>
          <a:p>
            <a:pPr lvl="0"/>
            <a:r>
              <a:rPr lang="en-US" dirty="0"/>
              <a:t>DATE / DRAFT</a:t>
            </a:r>
          </a:p>
        </p:txBody>
      </p:sp>
      <p:sp>
        <p:nvSpPr>
          <p:cNvPr id="35" name="Text Placeholder 18">
            <a:extLst>
              <a:ext uri="{FF2B5EF4-FFF2-40B4-BE49-F238E27FC236}">
                <a16:creationId xmlns:a16="http://schemas.microsoft.com/office/drawing/2014/main" id="{F14D648F-91CF-330F-2496-A4C835289A07}"/>
              </a:ext>
            </a:extLst>
          </p:cNvPr>
          <p:cNvSpPr>
            <a:spLocks noGrp="1"/>
          </p:cNvSpPr>
          <p:nvPr>
            <p:ph type="body" sz="quarter" idx="13" hasCustomPrompt="1"/>
          </p:nvPr>
        </p:nvSpPr>
        <p:spPr>
          <a:xfrm>
            <a:off x="576000" y="788281"/>
            <a:ext cx="1695450" cy="1049337"/>
          </a:xfrm>
        </p:spPr>
        <p:txBody>
          <a:bodyPr/>
          <a:lstStyle>
            <a:lvl1pPr>
              <a:defRPr/>
            </a:lvl1pPr>
          </a:lstStyle>
          <a:p>
            <a:pPr lvl="0"/>
            <a:r>
              <a:rPr lang="en-US" dirty="0"/>
              <a:t>#.</a:t>
            </a:r>
            <a:endParaRPr lang="en-GB" dirty="0"/>
          </a:p>
        </p:txBody>
      </p:sp>
      <p:sp>
        <p:nvSpPr>
          <p:cNvPr id="3" name="Freeform: Shape 2">
            <a:extLst>
              <a:ext uri="{FF2B5EF4-FFF2-40B4-BE49-F238E27FC236}">
                <a16:creationId xmlns:a16="http://schemas.microsoft.com/office/drawing/2014/main" id="{57BB333D-CDD0-5CDF-E66C-2B0005DE1D75}"/>
              </a:ext>
            </a:extLst>
          </p:cNvPr>
          <p:cNvSpPr/>
          <p:nvPr userDrawn="1"/>
        </p:nvSpPr>
        <p:spPr>
          <a:xfrm>
            <a:off x="297728" y="562519"/>
            <a:ext cx="5655397" cy="5994031"/>
          </a:xfrm>
          <a:custGeom>
            <a:avLst/>
            <a:gdLst>
              <a:gd name="connsiteX0" fmla="*/ 144000 w 5655397"/>
              <a:gd name="connsiteY0" fmla="*/ 0 h 5994031"/>
              <a:gd name="connsiteX1" fmla="*/ 5655397 w 5655397"/>
              <a:gd name="connsiteY1" fmla="*/ 0 h 5994031"/>
              <a:gd name="connsiteX2" fmla="*/ 5655397 w 5655397"/>
              <a:gd name="connsiteY2" fmla="*/ 3073082 h 5994031"/>
              <a:gd name="connsiteX3" fmla="*/ 0 w 5655397"/>
              <a:gd name="connsiteY3" fmla="*/ 5994031 h 5994031"/>
              <a:gd name="connsiteX4" fmla="*/ 0 w 5655397"/>
              <a:gd name="connsiteY4" fmla="*/ 144000 h 5994031"/>
              <a:gd name="connsiteX5" fmla="*/ 144000 w 5655397"/>
              <a:gd name="connsiteY5" fmla="*/ 0 h 5994031"/>
              <a:gd name="connsiteX0" fmla="*/ 5655397 w 5746837"/>
              <a:gd name="connsiteY0" fmla="*/ 3073082 h 5994031"/>
              <a:gd name="connsiteX1" fmla="*/ 0 w 5746837"/>
              <a:gd name="connsiteY1" fmla="*/ 5994031 h 5994031"/>
              <a:gd name="connsiteX2" fmla="*/ 0 w 5746837"/>
              <a:gd name="connsiteY2" fmla="*/ 144000 h 5994031"/>
              <a:gd name="connsiteX3" fmla="*/ 144000 w 5746837"/>
              <a:gd name="connsiteY3" fmla="*/ 0 h 5994031"/>
              <a:gd name="connsiteX4" fmla="*/ 5655397 w 5746837"/>
              <a:gd name="connsiteY4" fmla="*/ 0 h 5994031"/>
              <a:gd name="connsiteX5" fmla="*/ 5746837 w 5746837"/>
              <a:gd name="connsiteY5" fmla="*/ 3164522 h 5994031"/>
              <a:gd name="connsiteX0" fmla="*/ 5655397 w 5655397"/>
              <a:gd name="connsiteY0" fmla="*/ 3073082 h 5994031"/>
              <a:gd name="connsiteX1" fmla="*/ 0 w 5655397"/>
              <a:gd name="connsiteY1" fmla="*/ 5994031 h 5994031"/>
              <a:gd name="connsiteX2" fmla="*/ 0 w 5655397"/>
              <a:gd name="connsiteY2" fmla="*/ 144000 h 5994031"/>
              <a:gd name="connsiteX3" fmla="*/ 144000 w 5655397"/>
              <a:gd name="connsiteY3" fmla="*/ 0 h 5994031"/>
              <a:gd name="connsiteX4" fmla="*/ 5655397 w 5655397"/>
              <a:gd name="connsiteY4" fmla="*/ 0 h 5994031"/>
              <a:gd name="connsiteX0" fmla="*/ 0 w 5655397"/>
              <a:gd name="connsiteY0" fmla="*/ 5994031 h 5994031"/>
              <a:gd name="connsiteX1" fmla="*/ 0 w 5655397"/>
              <a:gd name="connsiteY1" fmla="*/ 144000 h 5994031"/>
              <a:gd name="connsiteX2" fmla="*/ 144000 w 5655397"/>
              <a:gd name="connsiteY2" fmla="*/ 0 h 5994031"/>
              <a:gd name="connsiteX3" fmla="*/ 5655397 w 5655397"/>
              <a:gd name="connsiteY3" fmla="*/ 0 h 5994031"/>
            </a:gdLst>
            <a:ahLst/>
            <a:cxnLst>
              <a:cxn ang="0">
                <a:pos x="connsiteX0" y="connsiteY0"/>
              </a:cxn>
              <a:cxn ang="0">
                <a:pos x="connsiteX1" y="connsiteY1"/>
              </a:cxn>
              <a:cxn ang="0">
                <a:pos x="connsiteX2" y="connsiteY2"/>
              </a:cxn>
              <a:cxn ang="0">
                <a:pos x="connsiteX3" y="connsiteY3"/>
              </a:cxn>
            </a:cxnLst>
            <a:rect l="l" t="t" r="r" b="b"/>
            <a:pathLst>
              <a:path w="5655397" h="5994031">
                <a:moveTo>
                  <a:pt x="0" y="5994031"/>
                </a:moveTo>
                <a:lnTo>
                  <a:pt x="0" y="144000"/>
                </a:lnTo>
                <a:cubicBezTo>
                  <a:pt x="0" y="64471"/>
                  <a:pt x="64471" y="0"/>
                  <a:pt x="144000" y="0"/>
                </a:cubicBezTo>
                <a:lnTo>
                  <a:pt x="5655397" y="0"/>
                </a:lnTo>
              </a:path>
            </a:pathLst>
          </a:custGeom>
          <a:noFill/>
          <a:ln w="254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square" lIns="144000" tIns="144000" rIns="144000" bIns="144000" rtlCol="0" anchor="t">
            <a:noAutofit/>
          </a:bodyPr>
          <a:lstStyle/>
          <a:p>
            <a:pPr algn="l">
              <a:spcBef>
                <a:spcPts val="600"/>
              </a:spcBef>
              <a:spcAft>
                <a:spcPts val="600"/>
              </a:spcAft>
            </a:pPr>
            <a:endParaRPr lang="en-US" sz="1200">
              <a:solidFill>
                <a:schemeClr val="tx1"/>
              </a:solidFill>
            </a:endParaRPr>
          </a:p>
        </p:txBody>
      </p:sp>
      <p:pic>
        <p:nvPicPr>
          <p:cNvPr id="5" name="Content Placeholder 5">
            <a:extLst>
              <a:ext uri="{FF2B5EF4-FFF2-40B4-BE49-F238E27FC236}">
                <a16:creationId xmlns:a16="http://schemas.microsoft.com/office/drawing/2014/main" id="{14238C96-23A3-5CB7-CC90-88AF696A1C7F}"/>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287337" y="197286"/>
            <a:ext cx="1220400" cy="99577"/>
          </a:xfrm>
          <a:prstGeom prst="rect">
            <a:avLst/>
          </a:prstGeom>
        </p:spPr>
      </p:pic>
    </p:spTree>
    <p:extLst>
      <p:ext uri="{BB962C8B-B14F-4D97-AF65-F5344CB8AC3E}">
        <p14:creationId xmlns:p14="http://schemas.microsoft.com/office/powerpoint/2010/main" val="21758209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2FBC3C-B254-DADA-09C7-1DF8E21D7C66}"/>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D0174108-0EA0-9447-A9DA-3E6FA83CD6D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49AA0F0A-9222-BE46-1244-1CBFD3D21C0D}"/>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3853BDB6-6779-E004-88CB-54D88DD9BAA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0DB4032F-3AC3-D041-7C8B-681A14573206}"/>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49FA2300-49CE-1CE1-BA92-5EEEFA29F924}"/>
              </a:ext>
            </a:extLst>
          </p:cNvPr>
          <p:cNvSpPr>
            <a:spLocks noGrp="1"/>
          </p:cNvSpPr>
          <p:nvPr>
            <p:ph type="dt" sz="half" idx="10"/>
          </p:nvPr>
        </p:nvSpPr>
        <p:spPr/>
        <p:txBody>
          <a:bodyPr/>
          <a:lstStyle/>
          <a:p>
            <a:fld id="{1BCE6410-50C3-414C-AFE8-C0DC006A1B84}" type="datetimeFigureOut">
              <a:rPr lang="en-GB" smtClean="0"/>
              <a:t>18/02/2025</a:t>
            </a:fld>
            <a:endParaRPr lang="en-GB"/>
          </a:p>
        </p:txBody>
      </p:sp>
      <p:sp>
        <p:nvSpPr>
          <p:cNvPr id="8" name="Footer Placeholder 7">
            <a:extLst>
              <a:ext uri="{FF2B5EF4-FFF2-40B4-BE49-F238E27FC236}">
                <a16:creationId xmlns:a16="http://schemas.microsoft.com/office/drawing/2014/main" id="{CF1E5FB7-710B-2944-E068-9A7B4A8BF5BC}"/>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80CE22D2-FFBC-FE04-D192-058B85009DF1}"/>
              </a:ext>
            </a:extLst>
          </p:cNvPr>
          <p:cNvSpPr>
            <a:spLocks noGrp="1"/>
          </p:cNvSpPr>
          <p:nvPr>
            <p:ph type="sldNum" sz="quarter" idx="12"/>
          </p:nvPr>
        </p:nvSpPr>
        <p:spPr/>
        <p:txBody>
          <a:bodyPr/>
          <a:lstStyle/>
          <a:p>
            <a:fld id="{0A12BE57-AD0F-41E2-A932-C1211B032865}" type="slidenum">
              <a:rPr lang="en-GB" smtClean="0"/>
              <a:t>‹#›</a:t>
            </a:fld>
            <a:endParaRPr lang="en-GB"/>
          </a:p>
        </p:txBody>
      </p:sp>
    </p:spTree>
    <p:extLst>
      <p:ext uri="{BB962C8B-B14F-4D97-AF65-F5344CB8AC3E}">
        <p14:creationId xmlns:p14="http://schemas.microsoft.com/office/powerpoint/2010/main" val="1452148383"/>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preserve="1" userDrawn="1">
  <p:cSld name="8_3. Divider F device half page image">
    <p:bg>
      <p:bgPr>
        <a:solidFill>
          <a:schemeClr val="tx1"/>
        </a:solidFill>
        <a:effectLst/>
      </p:bgPr>
    </p:bg>
    <p:spTree>
      <p:nvGrpSpPr>
        <p:cNvPr id="1" name=""/>
        <p:cNvGrpSpPr/>
        <p:nvPr/>
      </p:nvGrpSpPr>
      <p:grpSpPr>
        <a:xfrm>
          <a:off x="0" y="0"/>
          <a:ext cx="0" cy="0"/>
          <a:chOff x="0" y="0"/>
          <a:chExt cx="0" cy="0"/>
        </a:xfrm>
      </p:grpSpPr>
      <p:sp>
        <p:nvSpPr>
          <p:cNvPr id="33" name="Picture Placeholder 32">
            <a:extLst>
              <a:ext uri="{FF2B5EF4-FFF2-40B4-BE49-F238E27FC236}">
                <a16:creationId xmlns:a16="http://schemas.microsoft.com/office/drawing/2014/main" id="{485A8E1E-C4C3-121A-29AC-3FF0F4B0908E}"/>
              </a:ext>
            </a:extLst>
          </p:cNvPr>
          <p:cNvSpPr>
            <a:spLocks noGrp="1"/>
          </p:cNvSpPr>
          <p:nvPr>
            <p:ph type="pic" sz="quarter" idx="12"/>
          </p:nvPr>
        </p:nvSpPr>
        <p:spPr>
          <a:xfrm>
            <a:off x="6240463" y="0"/>
            <a:ext cx="5951537" cy="6858000"/>
          </a:xfrm>
        </p:spPr>
        <p:txBody>
          <a:bodyPr/>
          <a:lstStyle>
            <a:lvl1pPr>
              <a:defRPr sz="2400">
                <a:solidFill>
                  <a:schemeClr val="bg1"/>
                </a:solidFill>
                <a:latin typeface="+mn-lt"/>
              </a:defRPr>
            </a:lvl1pPr>
          </a:lstStyle>
          <a:p>
            <a:r>
              <a:rPr lang="en-GB" dirty="0"/>
              <a:t>Click icon to add picture</a:t>
            </a:r>
          </a:p>
        </p:txBody>
      </p:sp>
      <p:sp>
        <p:nvSpPr>
          <p:cNvPr id="2" name="Slide Number Placeholder 5">
            <a:extLst>
              <a:ext uri="{FF2B5EF4-FFF2-40B4-BE49-F238E27FC236}">
                <a16:creationId xmlns:a16="http://schemas.microsoft.com/office/drawing/2014/main" id="{EC34F793-C415-4420-4D91-2FD5863304EB}"/>
              </a:ext>
            </a:extLst>
          </p:cNvPr>
          <p:cNvSpPr>
            <a:spLocks noGrp="1"/>
          </p:cNvSpPr>
          <p:nvPr>
            <p:ph type="sldNum" sz="quarter" idx="4"/>
          </p:nvPr>
        </p:nvSpPr>
        <p:spPr>
          <a:xfrm>
            <a:off x="11199812" y="209987"/>
            <a:ext cx="704849" cy="130487"/>
          </a:xfrm>
          <a:prstGeom prst="rect">
            <a:avLst/>
          </a:prstGeom>
        </p:spPr>
        <p:txBody>
          <a:bodyPr vert="horz" lIns="0" tIns="0" rIns="0" bIns="0" rtlCol="0" anchor="t"/>
          <a:lstStyle>
            <a:lvl1pPr algn="r">
              <a:defRPr sz="600" b="0">
                <a:solidFill>
                  <a:schemeClr val="tx1"/>
                </a:solidFill>
              </a:defRPr>
            </a:lvl1pPr>
          </a:lstStyle>
          <a:p>
            <a:fld id="{1C907A4A-C738-774D-8CCB-74296E1A85EF}" type="slidenum">
              <a:rPr lang="en-US" smtClean="0"/>
              <a:pPr/>
              <a:t>‹#›</a:t>
            </a:fld>
            <a:endParaRPr lang="en-US"/>
          </a:p>
        </p:txBody>
      </p:sp>
      <p:sp>
        <p:nvSpPr>
          <p:cNvPr id="29" name="Footer Placeholder 3">
            <a:extLst>
              <a:ext uri="{FF2B5EF4-FFF2-40B4-BE49-F238E27FC236}">
                <a16:creationId xmlns:a16="http://schemas.microsoft.com/office/drawing/2014/main" id="{D777165D-EF13-2D5C-1A13-98BDE337136A}"/>
              </a:ext>
            </a:extLst>
          </p:cNvPr>
          <p:cNvSpPr>
            <a:spLocks noGrp="1"/>
          </p:cNvSpPr>
          <p:nvPr>
            <p:ph type="ftr" sz="quarter" idx="3"/>
          </p:nvPr>
        </p:nvSpPr>
        <p:spPr>
          <a:xfrm>
            <a:off x="2271713" y="209987"/>
            <a:ext cx="3679825" cy="130487"/>
          </a:xfrm>
          <a:prstGeom prst="rect">
            <a:avLst/>
          </a:prstGeom>
        </p:spPr>
        <p:txBody>
          <a:bodyPr lIns="0" tIns="0" rIns="0" bIns="0" anchor="ctr"/>
          <a:lstStyle>
            <a:lvl1pPr>
              <a:defRPr sz="600">
                <a:solidFill>
                  <a:schemeClr val="bg1"/>
                </a:solidFill>
              </a:defRPr>
            </a:lvl1pPr>
          </a:lstStyle>
          <a:p>
            <a:r>
              <a:rPr lang="en-US"/>
              <a:t>SLIDE HEADER NAVIGATIONAL TEXT GOES HERE</a:t>
            </a:r>
            <a:endParaRPr lang="en-US" dirty="0"/>
          </a:p>
        </p:txBody>
      </p:sp>
      <p:sp>
        <p:nvSpPr>
          <p:cNvPr id="32" name="Text Placeholder 17">
            <a:extLst>
              <a:ext uri="{FF2B5EF4-FFF2-40B4-BE49-F238E27FC236}">
                <a16:creationId xmlns:a16="http://schemas.microsoft.com/office/drawing/2014/main" id="{41B67BA3-254B-6A66-7804-C7C220B97D5A}"/>
              </a:ext>
            </a:extLst>
          </p:cNvPr>
          <p:cNvSpPr>
            <a:spLocks noGrp="1"/>
          </p:cNvSpPr>
          <p:nvPr>
            <p:ph type="body" sz="quarter" idx="10" hasCustomPrompt="1"/>
          </p:nvPr>
        </p:nvSpPr>
        <p:spPr>
          <a:xfrm>
            <a:off x="576000" y="2116360"/>
            <a:ext cx="5375538" cy="1590453"/>
          </a:xfrm>
        </p:spPr>
        <p:txBody>
          <a:bodyPr/>
          <a:lstStyle>
            <a:lvl1pPr>
              <a:defRPr>
                <a:solidFill>
                  <a:schemeClr val="bg1"/>
                </a:solidFill>
              </a:defRPr>
            </a:lvl1pPr>
            <a:lvl2pPr>
              <a:defRPr/>
            </a:lvl2pPr>
          </a:lstStyle>
          <a:p>
            <a:pPr lvl="0"/>
            <a:r>
              <a:rPr lang="en-US" dirty="0"/>
              <a:t>Title</a:t>
            </a:r>
          </a:p>
        </p:txBody>
      </p:sp>
      <p:sp>
        <p:nvSpPr>
          <p:cNvPr id="34" name="Text Placeholder 19">
            <a:extLst>
              <a:ext uri="{FF2B5EF4-FFF2-40B4-BE49-F238E27FC236}">
                <a16:creationId xmlns:a16="http://schemas.microsoft.com/office/drawing/2014/main" id="{6C7FCBAF-B326-6962-65D5-BBF04F76E4DE}"/>
              </a:ext>
            </a:extLst>
          </p:cNvPr>
          <p:cNvSpPr>
            <a:spLocks noGrp="1"/>
          </p:cNvSpPr>
          <p:nvPr>
            <p:ph type="body" sz="quarter" idx="11" hasCustomPrompt="1"/>
          </p:nvPr>
        </p:nvSpPr>
        <p:spPr>
          <a:xfrm>
            <a:off x="576000" y="4757738"/>
            <a:ext cx="5375538" cy="772183"/>
          </a:xfrm>
        </p:spPr>
        <p:txBody>
          <a:bodyPr/>
          <a:lstStyle>
            <a:lvl1pPr>
              <a:defRPr sz="2000">
                <a:solidFill>
                  <a:schemeClr val="bg1"/>
                </a:solidFill>
                <a:latin typeface="+mn-lt"/>
              </a:defRPr>
            </a:lvl1pPr>
          </a:lstStyle>
          <a:p>
            <a:pPr lvl="0"/>
            <a:r>
              <a:rPr lang="en-US" dirty="0"/>
              <a:t>DATE / DRAFT</a:t>
            </a:r>
          </a:p>
        </p:txBody>
      </p:sp>
      <p:sp>
        <p:nvSpPr>
          <p:cNvPr id="35" name="Text Placeholder 18">
            <a:extLst>
              <a:ext uri="{FF2B5EF4-FFF2-40B4-BE49-F238E27FC236}">
                <a16:creationId xmlns:a16="http://schemas.microsoft.com/office/drawing/2014/main" id="{F14D648F-91CF-330F-2496-A4C835289A07}"/>
              </a:ext>
            </a:extLst>
          </p:cNvPr>
          <p:cNvSpPr>
            <a:spLocks noGrp="1"/>
          </p:cNvSpPr>
          <p:nvPr>
            <p:ph type="body" sz="quarter" idx="13" hasCustomPrompt="1"/>
          </p:nvPr>
        </p:nvSpPr>
        <p:spPr>
          <a:xfrm>
            <a:off x="576000" y="788281"/>
            <a:ext cx="1695450" cy="1049337"/>
          </a:xfrm>
        </p:spPr>
        <p:txBody>
          <a:bodyPr/>
          <a:lstStyle>
            <a:lvl1pPr>
              <a:defRPr>
                <a:solidFill>
                  <a:schemeClr val="bg1"/>
                </a:solidFill>
              </a:defRPr>
            </a:lvl1pPr>
          </a:lstStyle>
          <a:p>
            <a:pPr lvl="0"/>
            <a:r>
              <a:rPr lang="en-US" dirty="0"/>
              <a:t>#.</a:t>
            </a:r>
            <a:endParaRPr lang="en-GB" dirty="0"/>
          </a:p>
        </p:txBody>
      </p:sp>
      <p:pic>
        <p:nvPicPr>
          <p:cNvPr id="3" name="Content Placeholder 5">
            <a:extLst>
              <a:ext uri="{FF2B5EF4-FFF2-40B4-BE49-F238E27FC236}">
                <a16:creationId xmlns:a16="http://schemas.microsoft.com/office/drawing/2014/main" id="{019B34DA-2CDD-3F32-936D-B825C3D537A5}"/>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287337" y="197286"/>
            <a:ext cx="1220400" cy="99577"/>
          </a:xfrm>
          <a:prstGeom prst="rect">
            <a:avLst/>
          </a:prstGeom>
        </p:spPr>
      </p:pic>
      <p:sp>
        <p:nvSpPr>
          <p:cNvPr id="5" name="Freeform: Shape 4">
            <a:extLst>
              <a:ext uri="{FF2B5EF4-FFF2-40B4-BE49-F238E27FC236}">
                <a16:creationId xmlns:a16="http://schemas.microsoft.com/office/drawing/2014/main" id="{48B3BF82-4DE0-E0F7-B7C1-B72D0A31230A}"/>
              </a:ext>
            </a:extLst>
          </p:cNvPr>
          <p:cNvSpPr/>
          <p:nvPr userDrawn="1"/>
        </p:nvSpPr>
        <p:spPr>
          <a:xfrm>
            <a:off x="297728" y="562519"/>
            <a:ext cx="5655397" cy="5994031"/>
          </a:xfrm>
          <a:custGeom>
            <a:avLst/>
            <a:gdLst>
              <a:gd name="connsiteX0" fmla="*/ 144000 w 5655397"/>
              <a:gd name="connsiteY0" fmla="*/ 0 h 5994031"/>
              <a:gd name="connsiteX1" fmla="*/ 5655397 w 5655397"/>
              <a:gd name="connsiteY1" fmla="*/ 0 h 5994031"/>
              <a:gd name="connsiteX2" fmla="*/ 5655397 w 5655397"/>
              <a:gd name="connsiteY2" fmla="*/ 3073082 h 5994031"/>
              <a:gd name="connsiteX3" fmla="*/ 0 w 5655397"/>
              <a:gd name="connsiteY3" fmla="*/ 5994031 h 5994031"/>
              <a:gd name="connsiteX4" fmla="*/ 0 w 5655397"/>
              <a:gd name="connsiteY4" fmla="*/ 144000 h 5994031"/>
              <a:gd name="connsiteX5" fmla="*/ 144000 w 5655397"/>
              <a:gd name="connsiteY5" fmla="*/ 0 h 5994031"/>
              <a:gd name="connsiteX0" fmla="*/ 5655397 w 5746837"/>
              <a:gd name="connsiteY0" fmla="*/ 3073082 h 5994031"/>
              <a:gd name="connsiteX1" fmla="*/ 0 w 5746837"/>
              <a:gd name="connsiteY1" fmla="*/ 5994031 h 5994031"/>
              <a:gd name="connsiteX2" fmla="*/ 0 w 5746837"/>
              <a:gd name="connsiteY2" fmla="*/ 144000 h 5994031"/>
              <a:gd name="connsiteX3" fmla="*/ 144000 w 5746837"/>
              <a:gd name="connsiteY3" fmla="*/ 0 h 5994031"/>
              <a:gd name="connsiteX4" fmla="*/ 5655397 w 5746837"/>
              <a:gd name="connsiteY4" fmla="*/ 0 h 5994031"/>
              <a:gd name="connsiteX5" fmla="*/ 5746837 w 5746837"/>
              <a:gd name="connsiteY5" fmla="*/ 3164522 h 5994031"/>
              <a:gd name="connsiteX0" fmla="*/ 5655397 w 5655397"/>
              <a:gd name="connsiteY0" fmla="*/ 3073082 h 5994031"/>
              <a:gd name="connsiteX1" fmla="*/ 0 w 5655397"/>
              <a:gd name="connsiteY1" fmla="*/ 5994031 h 5994031"/>
              <a:gd name="connsiteX2" fmla="*/ 0 w 5655397"/>
              <a:gd name="connsiteY2" fmla="*/ 144000 h 5994031"/>
              <a:gd name="connsiteX3" fmla="*/ 144000 w 5655397"/>
              <a:gd name="connsiteY3" fmla="*/ 0 h 5994031"/>
              <a:gd name="connsiteX4" fmla="*/ 5655397 w 5655397"/>
              <a:gd name="connsiteY4" fmla="*/ 0 h 5994031"/>
              <a:gd name="connsiteX0" fmla="*/ 0 w 5655397"/>
              <a:gd name="connsiteY0" fmla="*/ 5994031 h 5994031"/>
              <a:gd name="connsiteX1" fmla="*/ 0 w 5655397"/>
              <a:gd name="connsiteY1" fmla="*/ 144000 h 5994031"/>
              <a:gd name="connsiteX2" fmla="*/ 144000 w 5655397"/>
              <a:gd name="connsiteY2" fmla="*/ 0 h 5994031"/>
              <a:gd name="connsiteX3" fmla="*/ 5655397 w 5655397"/>
              <a:gd name="connsiteY3" fmla="*/ 0 h 5994031"/>
            </a:gdLst>
            <a:ahLst/>
            <a:cxnLst>
              <a:cxn ang="0">
                <a:pos x="connsiteX0" y="connsiteY0"/>
              </a:cxn>
              <a:cxn ang="0">
                <a:pos x="connsiteX1" y="connsiteY1"/>
              </a:cxn>
              <a:cxn ang="0">
                <a:pos x="connsiteX2" y="connsiteY2"/>
              </a:cxn>
              <a:cxn ang="0">
                <a:pos x="connsiteX3" y="connsiteY3"/>
              </a:cxn>
            </a:cxnLst>
            <a:rect l="l" t="t" r="r" b="b"/>
            <a:pathLst>
              <a:path w="5655397" h="5994031">
                <a:moveTo>
                  <a:pt x="0" y="5994031"/>
                </a:moveTo>
                <a:lnTo>
                  <a:pt x="0" y="144000"/>
                </a:lnTo>
                <a:cubicBezTo>
                  <a:pt x="0" y="64471"/>
                  <a:pt x="64471" y="0"/>
                  <a:pt x="144000" y="0"/>
                </a:cubicBezTo>
                <a:lnTo>
                  <a:pt x="5655397" y="0"/>
                </a:lnTo>
              </a:path>
            </a:pathLst>
          </a:custGeom>
          <a:noFill/>
          <a:ln w="25400">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wrap="square" lIns="144000" tIns="144000" rIns="144000" bIns="144000" rtlCol="0" anchor="t">
            <a:noAutofit/>
          </a:bodyPr>
          <a:lstStyle/>
          <a:p>
            <a:pPr algn="l">
              <a:spcBef>
                <a:spcPts val="600"/>
              </a:spcBef>
              <a:spcAft>
                <a:spcPts val="600"/>
              </a:spcAft>
            </a:pPr>
            <a:endParaRPr lang="en-US" sz="1200">
              <a:solidFill>
                <a:schemeClr val="tx1"/>
              </a:solidFill>
            </a:endParaRPr>
          </a:p>
        </p:txBody>
      </p:sp>
    </p:spTree>
    <p:extLst>
      <p:ext uri="{BB962C8B-B14F-4D97-AF65-F5344CB8AC3E}">
        <p14:creationId xmlns:p14="http://schemas.microsoft.com/office/powerpoint/2010/main" val="2486477616"/>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preserve="1" userDrawn="1">
  <p:cSld name="3. Divider half page image">
    <p:bg>
      <p:bgPr>
        <a:solidFill>
          <a:schemeClr val="bg2"/>
        </a:solidFill>
        <a:effectLst/>
      </p:bgPr>
    </p:bg>
    <p:spTree>
      <p:nvGrpSpPr>
        <p:cNvPr id="1" name=""/>
        <p:cNvGrpSpPr/>
        <p:nvPr/>
      </p:nvGrpSpPr>
      <p:grpSpPr>
        <a:xfrm>
          <a:off x="0" y="0"/>
          <a:ext cx="0" cy="0"/>
          <a:chOff x="0" y="0"/>
          <a:chExt cx="0" cy="0"/>
        </a:xfrm>
      </p:grpSpPr>
      <p:sp>
        <p:nvSpPr>
          <p:cNvPr id="33" name="Picture Placeholder 32">
            <a:extLst>
              <a:ext uri="{FF2B5EF4-FFF2-40B4-BE49-F238E27FC236}">
                <a16:creationId xmlns:a16="http://schemas.microsoft.com/office/drawing/2014/main" id="{485A8E1E-C4C3-121A-29AC-3FF0F4B0908E}"/>
              </a:ext>
            </a:extLst>
          </p:cNvPr>
          <p:cNvSpPr>
            <a:spLocks noGrp="1"/>
          </p:cNvSpPr>
          <p:nvPr>
            <p:ph type="pic" sz="quarter" idx="12"/>
          </p:nvPr>
        </p:nvSpPr>
        <p:spPr>
          <a:xfrm>
            <a:off x="6240463" y="0"/>
            <a:ext cx="5951537" cy="6858000"/>
          </a:xfrm>
        </p:spPr>
        <p:txBody>
          <a:bodyPr/>
          <a:lstStyle>
            <a:lvl1pPr>
              <a:defRPr sz="2400">
                <a:latin typeface="+mn-lt"/>
              </a:defRPr>
            </a:lvl1pPr>
          </a:lstStyle>
          <a:p>
            <a:r>
              <a:rPr lang="en-GB" dirty="0"/>
              <a:t>Click icon to add picture</a:t>
            </a:r>
          </a:p>
        </p:txBody>
      </p:sp>
      <p:sp>
        <p:nvSpPr>
          <p:cNvPr id="2" name="Slide Number Placeholder 5">
            <a:extLst>
              <a:ext uri="{FF2B5EF4-FFF2-40B4-BE49-F238E27FC236}">
                <a16:creationId xmlns:a16="http://schemas.microsoft.com/office/drawing/2014/main" id="{EC34F793-C415-4420-4D91-2FD5863304EB}"/>
              </a:ext>
            </a:extLst>
          </p:cNvPr>
          <p:cNvSpPr>
            <a:spLocks noGrp="1"/>
          </p:cNvSpPr>
          <p:nvPr>
            <p:ph type="sldNum" sz="quarter" idx="4"/>
          </p:nvPr>
        </p:nvSpPr>
        <p:spPr>
          <a:xfrm>
            <a:off x="11199812" y="209987"/>
            <a:ext cx="704849" cy="130487"/>
          </a:xfrm>
          <a:prstGeom prst="rect">
            <a:avLst/>
          </a:prstGeom>
        </p:spPr>
        <p:txBody>
          <a:bodyPr vert="horz" lIns="0" tIns="0" rIns="0" bIns="0" rtlCol="0" anchor="t"/>
          <a:lstStyle>
            <a:lvl1pPr algn="r">
              <a:defRPr sz="600" b="0">
                <a:solidFill>
                  <a:schemeClr val="tx1"/>
                </a:solidFill>
              </a:defRPr>
            </a:lvl1pPr>
          </a:lstStyle>
          <a:p>
            <a:fld id="{1C907A4A-C738-774D-8CCB-74296E1A85EF}" type="slidenum">
              <a:rPr lang="en-US" smtClean="0"/>
              <a:pPr/>
              <a:t>‹#›</a:t>
            </a:fld>
            <a:endParaRPr lang="en-US"/>
          </a:p>
        </p:txBody>
      </p:sp>
      <p:sp>
        <p:nvSpPr>
          <p:cNvPr id="29" name="Footer Placeholder 3">
            <a:extLst>
              <a:ext uri="{FF2B5EF4-FFF2-40B4-BE49-F238E27FC236}">
                <a16:creationId xmlns:a16="http://schemas.microsoft.com/office/drawing/2014/main" id="{D777165D-EF13-2D5C-1A13-98BDE337136A}"/>
              </a:ext>
            </a:extLst>
          </p:cNvPr>
          <p:cNvSpPr>
            <a:spLocks noGrp="1"/>
          </p:cNvSpPr>
          <p:nvPr>
            <p:ph type="ftr" sz="quarter" idx="3"/>
          </p:nvPr>
        </p:nvSpPr>
        <p:spPr>
          <a:xfrm>
            <a:off x="2271713" y="209987"/>
            <a:ext cx="3679825" cy="130487"/>
          </a:xfrm>
          <a:prstGeom prst="rect">
            <a:avLst/>
          </a:prstGeom>
        </p:spPr>
        <p:txBody>
          <a:bodyPr lIns="0" tIns="0" rIns="0" bIns="0" anchor="ctr"/>
          <a:lstStyle>
            <a:lvl1pPr>
              <a:defRPr sz="600"/>
            </a:lvl1pPr>
          </a:lstStyle>
          <a:p>
            <a:r>
              <a:rPr lang="en-US" dirty="0"/>
              <a:t>SLIDE HEADER NAVIGATIONAL TEXT GOES HERE</a:t>
            </a:r>
          </a:p>
        </p:txBody>
      </p:sp>
      <p:sp>
        <p:nvSpPr>
          <p:cNvPr id="32" name="Text Placeholder 17">
            <a:extLst>
              <a:ext uri="{FF2B5EF4-FFF2-40B4-BE49-F238E27FC236}">
                <a16:creationId xmlns:a16="http://schemas.microsoft.com/office/drawing/2014/main" id="{41B67BA3-254B-6A66-7804-C7C220B97D5A}"/>
              </a:ext>
            </a:extLst>
          </p:cNvPr>
          <p:cNvSpPr>
            <a:spLocks noGrp="1"/>
          </p:cNvSpPr>
          <p:nvPr>
            <p:ph type="body" sz="quarter" idx="10" hasCustomPrompt="1"/>
          </p:nvPr>
        </p:nvSpPr>
        <p:spPr>
          <a:xfrm>
            <a:off x="287338" y="2116360"/>
            <a:ext cx="5664200" cy="1590453"/>
          </a:xfrm>
        </p:spPr>
        <p:txBody>
          <a:bodyPr/>
          <a:lstStyle>
            <a:lvl1pPr>
              <a:defRPr/>
            </a:lvl1pPr>
            <a:lvl2pPr>
              <a:defRPr/>
            </a:lvl2pPr>
          </a:lstStyle>
          <a:p>
            <a:pPr lvl="0"/>
            <a:r>
              <a:rPr lang="en-US" dirty="0"/>
              <a:t>Title</a:t>
            </a:r>
          </a:p>
        </p:txBody>
      </p:sp>
      <p:sp>
        <p:nvSpPr>
          <p:cNvPr id="34" name="Text Placeholder 19">
            <a:extLst>
              <a:ext uri="{FF2B5EF4-FFF2-40B4-BE49-F238E27FC236}">
                <a16:creationId xmlns:a16="http://schemas.microsoft.com/office/drawing/2014/main" id="{6C7FCBAF-B326-6962-65D5-BBF04F76E4DE}"/>
              </a:ext>
            </a:extLst>
          </p:cNvPr>
          <p:cNvSpPr>
            <a:spLocks noGrp="1"/>
          </p:cNvSpPr>
          <p:nvPr>
            <p:ph type="body" sz="quarter" idx="11" hasCustomPrompt="1"/>
          </p:nvPr>
        </p:nvSpPr>
        <p:spPr>
          <a:xfrm>
            <a:off x="287338" y="4757738"/>
            <a:ext cx="5664200" cy="772183"/>
          </a:xfrm>
        </p:spPr>
        <p:txBody>
          <a:bodyPr/>
          <a:lstStyle>
            <a:lvl1pPr>
              <a:defRPr sz="2000">
                <a:latin typeface="+mn-lt"/>
              </a:defRPr>
            </a:lvl1pPr>
          </a:lstStyle>
          <a:p>
            <a:pPr lvl="0"/>
            <a:r>
              <a:rPr lang="en-US" dirty="0"/>
              <a:t>DATE / DRAFT</a:t>
            </a:r>
          </a:p>
        </p:txBody>
      </p:sp>
      <p:sp>
        <p:nvSpPr>
          <p:cNvPr id="35" name="Text Placeholder 18">
            <a:extLst>
              <a:ext uri="{FF2B5EF4-FFF2-40B4-BE49-F238E27FC236}">
                <a16:creationId xmlns:a16="http://schemas.microsoft.com/office/drawing/2014/main" id="{F14D648F-91CF-330F-2496-A4C835289A07}"/>
              </a:ext>
            </a:extLst>
          </p:cNvPr>
          <p:cNvSpPr>
            <a:spLocks noGrp="1"/>
          </p:cNvSpPr>
          <p:nvPr>
            <p:ph type="body" sz="quarter" idx="13" hasCustomPrompt="1"/>
          </p:nvPr>
        </p:nvSpPr>
        <p:spPr>
          <a:xfrm>
            <a:off x="287338" y="788281"/>
            <a:ext cx="1695450" cy="1049337"/>
          </a:xfrm>
        </p:spPr>
        <p:txBody>
          <a:bodyPr/>
          <a:lstStyle>
            <a:lvl1pPr>
              <a:defRPr/>
            </a:lvl1pPr>
          </a:lstStyle>
          <a:p>
            <a:pPr lvl="0"/>
            <a:r>
              <a:rPr lang="en-US" dirty="0"/>
              <a:t>#.</a:t>
            </a:r>
            <a:endParaRPr lang="en-GB" dirty="0"/>
          </a:p>
        </p:txBody>
      </p:sp>
      <p:pic>
        <p:nvPicPr>
          <p:cNvPr id="3" name="Content Placeholder 5">
            <a:extLst>
              <a:ext uri="{FF2B5EF4-FFF2-40B4-BE49-F238E27FC236}">
                <a16:creationId xmlns:a16="http://schemas.microsoft.com/office/drawing/2014/main" id="{FC936D31-EB1C-781C-F3BF-1ED7F44490A8}"/>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287337" y="197286"/>
            <a:ext cx="1220400" cy="99577"/>
          </a:xfrm>
          <a:prstGeom prst="rect">
            <a:avLst/>
          </a:prstGeom>
        </p:spPr>
      </p:pic>
    </p:spTree>
    <p:extLst>
      <p:ext uri="{BB962C8B-B14F-4D97-AF65-F5344CB8AC3E}">
        <p14:creationId xmlns:p14="http://schemas.microsoft.com/office/powerpoint/2010/main" val="1454870674"/>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preserve="1" userDrawn="1">
  <p:cSld name="1_3. Divider half page image">
    <p:bg>
      <p:bgPr>
        <a:solidFill>
          <a:schemeClr val="tx2"/>
        </a:solidFill>
        <a:effectLst/>
      </p:bgPr>
    </p:bg>
    <p:spTree>
      <p:nvGrpSpPr>
        <p:cNvPr id="1" name=""/>
        <p:cNvGrpSpPr/>
        <p:nvPr/>
      </p:nvGrpSpPr>
      <p:grpSpPr>
        <a:xfrm>
          <a:off x="0" y="0"/>
          <a:ext cx="0" cy="0"/>
          <a:chOff x="0" y="0"/>
          <a:chExt cx="0" cy="0"/>
        </a:xfrm>
      </p:grpSpPr>
      <p:sp>
        <p:nvSpPr>
          <p:cNvPr id="33" name="Picture Placeholder 32">
            <a:extLst>
              <a:ext uri="{FF2B5EF4-FFF2-40B4-BE49-F238E27FC236}">
                <a16:creationId xmlns:a16="http://schemas.microsoft.com/office/drawing/2014/main" id="{485A8E1E-C4C3-121A-29AC-3FF0F4B0908E}"/>
              </a:ext>
            </a:extLst>
          </p:cNvPr>
          <p:cNvSpPr>
            <a:spLocks noGrp="1"/>
          </p:cNvSpPr>
          <p:nvPr>
            <p:ph type="pic" sz="quarter" idx="12"/>
          </p:nvPr>
        </p:nvSpPr>
        <p:spPr>
          <a:xfrm>
            <a:off x="6240463" y="0"/>
            <a:ext cx="5951537" cy="6858000"/>
          </a:xfrm>
        </p:spPr>
        <p:txBody>
          <a:bodyPr/>
          <a:lstStyle>
            <a:lvl1pPr>
              <a:defRPr sz="2400">
                <a:latin typeface="+mn-lt"/>
              </a:defRPr>
            </a:lvl1pPr>
          </a:lstStyle>
          <a:p>
            <a:r>
              <a:rPr lang="en-GB" dirty="0"/>
              <a:t>Click icon to add picture</a:t>
            </a:r>
          </a:p>
        </p:txBody>
      </p:sp>
      <p:sp>
        <p:nvSpPr>
          <p:cNvPr id="2" name="Slide Number Placeholder 5">
            <a:extLst>
              <a:ext uri="{FF2B5EF4-FFF2-40B4-BE49-F238E27FC236}">
                <a16:creationId xmlns:a16="http://schemas.microsoft.com/office/drawing/2014/main" id="{EC34F793-C415-4420-4D91-2FD5863304EB}"/>
              </a:ext>
            </a:extLst>
          </p:cNvPr>
          <p:cNvSpPr>
            <a:spLocks noGrp="1"/>
          </p:cNvSpPr>
          <p:nvPr>
            <p:ph type="sldNum" sz="quarter" idx="4"/>
          </p:nvPr>
        </p:nvSpPr>
        <p:spPr>
          <a:xfrm>
            <a:off x="11199812" y="209987"/>
            <a:ext cx="704849" cy="130487"/>
          </a:xfrm>
          <a:prstGeom prst="rect">
            <a:avLst/>
          </a:prstGeom>
        </p:spPr>
        <p:txBody>
          <a:bodyPr vert="horz" lIns="0" tIns="0" rIns="0" bIns="0" rtlCol="0" anchor="t"/>
          <a:lstStyle>
            <a:lvl1pPr algn="r">
              <a:defRPr sz="600" b="0">
                <a:solidFill>
                  <a:schemeClr val="tx1"/>
                </a:solidFill>
              </a:defRPr>
            </a:lvl1pPr>
          </a:lstStyle>
          <a:p>
            <a:fld id="{1C907A4A-C738-774D-8CCB-74296E1A85EF}" type="slidenum">
              <a:rPr lang="en-US" smtClean="0"/>
              <a:pPr/>
              <a:t>‹#›</a:t>
            </a:fld>
            <a:endParaRPr lang="en-US"/>
          </a:p>
        </p:txBody>
      </p:sp>
      <p:sp>
        <p:nvSpPr>
          <p:cNvPr id="29" name="Footer Placeholder 3">
            <a:extLst>
              <a:ext uri="{FF2B5EF4-FFF2-40B4-BE49-F238E27FC236}">
                <a16:creationId xmlns:a16="http://schemas.microsoft.com/office/drawing/2014/main" id="{D777165D-EF13-2D5C-1A13-98BDE337136A}"/>
              </a:ext>
            </a:extLst>
          </p:cNvPr>
          <p:cNvSpPr>
            <a:spLocks noGrp="1"/>
          </p:cNvSpPr>
          <p:nvPr>
            <p:ph type="ftr" sz="quarter" idx="3"/>
          </p:nvPr>
        </p:nvSpPr>
        <p:spPr>
          <a:xfrm>
            <a:off x="2271713" y="209987"/>
            <a:ext cx="3679825" cy="130487"/>
          </a:xfrm>
          <a:prstGeom prst="rect">
            <a:avLst/>
          </a:prstGeom>
        </p:spPr>
        <p:txBody>
          <a:bodyPr lIns="0" tIns="0" rIns="0" bIns="0" anchor="ctr"/>
          <a:lstStyle>
            <a:lvl1pPr>
              <a:defRPr sz="600"/>
            </a:lvl1pPr>
          </a:lstStyle>
          <a:p>
            <a:r>
              <a:rPr lang="en-US" dirty="0"/>
              <a:t>SLIDE HEADER NAVIGATIONAL TEXT GOES HERE</a:t>
            </a:r>
          </a:p>
        </p:txBody>
      </p:sp>
      <p:sp>
        <p:nvSpPr>
          <p:cNvPr id="32" name="Text Placeholder 17">
            <a:extLst>
              <a:ext uri="{FF2B5EF4-FFF2-40B4-BE49-F238E27FC236}">
                <a16:creationId xmlns:a16="http://schemas.microsoft.com/office/drawing/2014/main" id="{41B67BA3-254B-6A66-7804-C7C220B97D5A}"/>
              </a:ext>
            </a:extLst>
          </p:cNvPr>
          <p:cNvSpPr>
            <a:spLocks noGrp="1"/>
          </p:cNvSpPr>
          <p:nvPr>
            <p:ph type="body" sz="quarter" idx="10" hasCustomPrompt="1"/>
          </p:nvPr>
        </p:nvSpPr>
        <p:spPr>
          <a:xfrm>
            <a:off x="287338" y="2116360"/>
            <a:ext cx="5664200" cy="1590453"/>
          </a:xfrm>
        </p:spPr>
        <p:txBody>
          <a:bodyPr/>
          <a:lstStyle>
            <a:lvl1pPr>
              <a:defRPr/>
            </a:lvl1pPr>
            <a:lvl2pPr>
              <a:defRPr/>
            </a:lvl2pPr>
          </a:lstStyle>
          <a:p>
            <a:pPr lvl="0"/>
            <a:r>
              <a:rPr lang="en-US" dirty="0"/>
              <a:t>Title</a:t>
            </a:r>
          </a:p>
        </p:txBody>
      </p:sp>
      <p:sp>
        <p:nvSpPr>
          <p:cNvPr id="34" name="Text Placeholder 19">
            <a:extLst>
              <a:ext uri="{FF2B5EF4-FFF2-40B4-BE49-F238E27FC236}">
                <a16:creationId xmlns:a16="http://schemas.microsoft.com/office/drawing/2014/main" id="{6C7FCBAF-B326-6962-65D5-BBF04F76E4DE}"/>
              </a:ext>
            </a:extLst>
          </p:cNvPr>
          <p:cNvSpPr>
            <a:spLocks noGrp="1"/>
          </p:cNvSpPr>
          <p:nvPr>
            <p:ph type="body" sz="quarter" idx="11" hasCustomPrompt="1"/>
          </p:nvPr>
        </p:nvSpPr>
        <p:spPr>
          <a:xfrm>
            <a:off x="287338" y="4757738"/>
            <a:ext cx="5664200" cy="772183"/>
          </a:xfrm>
        </p:spPr>
        <p:txBody>
          <a:bodyPr/>
          <a:lstStyle>
            <a:lvl1pPr>
              <a:defRPr sz="2000">
                <a:latin typeface="+mn-lt"/>
              </a:defRPr>
            </a:lvl1pPr>
          </a:lstStyle>
          <a:p>
            <a:pPr lvl="0"/>
            <a:r>
              <a:rPr lang="en-US" dirty="0"/>
              <a:t>DATE / DRAFT</a:t>
            </a:r>
          </a:p>
        </p:txBody>
      </p:sp>
      <p:sp>
        <p:nvSpPr>
          <p:cNvPr id="35" name="Text Placeholder 18">
            <a:extLst>
              <a:ext uri="{FF2B5EF4-FFF2-40B4-BE49-F238E27FC236}">
                <a16:creationId xmlns:a16="http://schemas.microsoft.com/office/drawing/2014/main" id="{F14D648F-91CF-330F-2496-A4C835289A07}"/>
              </a:ext>
            </a:extLst>
          </p:cNvPr>
          <p:cNvSpPr>
            <a:spLocks noGrp="1"/>
          </p:cNvSpPr>
          <p:nvPr>
            <p:ph type="body" sz="quarter" idx="13" hasCustomPrompt="1"/>
          </p:nvPr>
        </p:nvSpPr>
        <p:spPr>
          <a:xfrm>
            <a:off x="287338" y="788281"/>
            <a:ext cx="1695450" cy="1049337"/>
          </a:xfrm>
        </p:spPr>
        <p:txBody>
          <a:bodyPr/>
          <a:lstStyle>
            <a:lvl1pPr>
              <a:defRPr/>
            </a:lvl1pPr>
          </a:lstStyle>
          <a:p>
            <a:pPr lvl="0"/>
            <a:r>
              <a:rPr lang="en-US" dirty="0"/>
              <a:t>#.</a:t>
            </a:r>
            <a:endParaRPr lang="en-GB" dirty="0"/>
          </a:p>
        </p:txBody>
      </p:sp>
      <p:pic>
        <p:nvPicPr>
          <p:cNvPr id="3" name="Content Placeholder 5">
            <a:extLst>
              <a:ext uri="{FF2B5EF4-FFF2-40B4-BE49-F238E27FC236}">
                <a16:creationId xmlns:a16="http://schemas.microsoft.com/office/drawing/2014/main" id="{484E4C14-1926-0718-A960-ABA2C801DCC4}"/>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287337" y="197286"/>
            <a:ext cx="1220400" cy="99577"/>
          </a:xfrm>
          <a:prstGeom prst="rect">
            <a:avLst/>
          </a:prstGeom>
        </p:spPr>
      </p:pic>
    </p:spTree>
    <p:extLst>
      <p:ext uri="{BB962C8B-B14F-4D97-AF65-F5344CB8AC3E}">
        <p14:creationId xmlns:p14="http://schemas.microsoft.com/office/powerpoint/2010/main" val="1199065046"/>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preserve="1" userDrawn="1">
  <p:cSld name="2_3. Divider half page image">
    <p:bg>
      <p:bgPr>
        <a:solidFill>
          <a:schemeClr val="accent1"/>
        </a:solidFill>
        <a:effectLst/>
      </p:bgPr>
    </p:bg>
    <p:spTree>
      <p:nvGrpSpPr>
        <p:cNvPr id="1" name=""/>
        <p:cNvGrpSpPr/>
        <p:nvPr/>
      </p:nvGrpSpPr>
      <p:grpSpPr>
        <a:xfrm>
          <a:off x="0" y="0"/>
          <a:ext cx="0" cy="0"/>
          <a:chOff x="0" y="0"/>
          <a:chExt cx="0" cy="0"/>
        </a:xfrm>
      </p:grpSpPr>
      <p:sp>
        <p:nvSpPr>
          <p:cNvPr id="33" name="Picture Placeholder 32">
            <a:extLst>
              <a:ext uri="{FF2B5EF4-FFF2-40B4-BE49-F238E27FC236}">
                <a16:creationId xmlns:a16="http://schemas.microsoft.com/office/drawing/2014/main" id="{485A8E1E-C4C3-121A-29AC-3FF0F4B0908E}"/>
              </a:ext>
            </a:extLst>
          </p:cNvPr>
          <p:cNvSpPr>
            <a:spLocks noGrp="1"/>
          </p:cNvSpPr>
          <p:nvPr>
            <p:ph type="pic" sz="quarter" idx="12"/>
          </p:nvPr>
        </p:nvSpPr>
        <p:spPr>
          <a:xfrm>
            <a:off x="6240463" y="0"/>
            <a:ext cx="5951537" cy="6858000"/>
          </a:xfrm>
        </p:spPr>
        <p:txBody>
          <a:bodyPr/>
          <a:lstStyle>
            <a:lvl1pPr>
              <a:defRPr sz="2400">
                <a:latin typeface="+mn-lt"/>
              </a:defRPr>
            </a:lvl1pPr>
          </a:lstStyle>
          <a:p>
            <a:r>
              <a:rPr lang="en-GB" dirty="0"/>
              <a:t>Click icon to add picture</a:t>
            </a:r>
          </a:p>
        </p:txBody>
      </p:sp>
      <p:sp>
        <p:nvSpPr>
          <p:cNvPr id="2" name="Slide Number Placeholder 5">
            <a:extLst>
              <a:ext uri="{FF2B5EF4-FFF2-40B4-BE49-F238E27FC236}">
                <a16:creationId xmlns:a16="http://schemas.microsoft.com/office/drawing/2014/main" id="{EC34F793-C415-4420-4D91-2FD5863304EB}"/>
              </a:ext>
            </a:extLst>
          </p:cNvPr>
          <p:cNvSpPr>
            <a:spLocks noGrp="1"/>
          </p:cNvSpPr>
          <p:nvPr>
            <p:ph type="sldNum" sz="quarter" idx="4"/>
          </p:nvPr>
        </p:nvSpPr>
        <p:spPr>
          <a:xfrm>
            <a:off x="11199812" y="209987"/>
            <a:ext cx="704849" cy="130487"/>
          </a:xfrm>
          <a:prstGeom prst="rect">
            <a:avLst/>
          </a:prstGeom>
        </p:spPr>
        <p:txBody>
          <a:bodyPr vert="horz" lIns="0" tIns="0" rIns="0" bIns="0" rtlCol="0" anchor="t"/>
          <a:lstStyle>
            <a:lvl1pPr algn="r">
              <a:defRPr sz="600" b="0">
                <a:solidFill>
                  <a:schemeClr val="tx1"/>
                </a:solidFill>
              </a:defRPr>
            </a:lvl1pPr>
          </a:lstStyle>
          <a:p>
            <a:fld id="{1C907A4A-C738-774D-8CCB-74296E1A85EF}" type="slidenum">
              <a:rPr lang="en-US" smtClean="0"/>
              <a:pPr/>
              <a:t>‹#›</a:t>
            </a:fld>
            <a:endParaRPr lang="en-US"/>
          </a:p>
        </p:txBody>
      </p:sp>
      <p:sp>
        <p:nvSpPr>
          <p:cNvPr id="29" name="Footer Placeholder 3">
            <a:extLst>
              <a:ext uri="{FF2B5EF4-FFF2-40B4-BE49-F238E27FC236}">
                <a16:creationId xmlns:a16="http://schemas.microsoft.com/office/drawing/2014/main" id="{D777165D-EF13-2D5C-1A13-98BDE337136A}"/>
              </a:ext>
            </a:extLst>
          </p:cNvPr>
          <p:cNvSpPr>
            <a:spLocks noGrp="1"/>
          </p:cNvSpPr>
          <p:nvPr>
            <p:ph type="ftr" sz="quarter" idx="3"/>
          </p:nvPr>
        </p:nvSpPr>
        <p:spPr>
          <a:xfrm>
            <a:off x="2271713" y="209987"/>
            <a:ext cx="3679825" cy="130487"/>
          </a:xfrm>
          <a:prstGeom prst="rect">
            <a:avLst/>
          </a:prstGeom>
        </p:spPr>
        <p:txBody>
          <a:bodyPr lIns="0" tIns="0" rIns="0" bIns="0" anchor="ctr"/>
          <a:lstStyle>
            <a:lvl1pPr>
              <a:defRPr sz="600"/>
            </a:lvl1pPr>
          </a:lstStyle>
          <a:p>
            <a:r>
              <a:rPr lang="en-US" dirty="0"/>
              <a:t>SLIDE HEADER NAVIGATIONAL TEXT GOES HERE</a:t>
            </a:r>
          </a:p>
        </p:txBody>
      </p:sp>
      <p:sp>
        <p:nvSpPr>
          <p:cNvPr id="32" name="Text Placeholder 17">
            <a:extLst>
              <a:ext uri="{FF2B5EF4-FFF2-40B4-BE49-F238E27FC236}">
                <a16:creationId xmlns:a16="http://schemas.microsoft.com/office/drawing/2014/main" id="{41B67BA3-254B-6A66-7804-C7C220B97D5A}"/>
              </a:ext>
            </a:extLst>
          </p:cNvPr>
          <p:cNvSpPr>
            <a:spLocks noGrp="1"/>
          </p:cNvSpPr>
          <p:nvPr>
            <p:ph type="body" sz="quarter" idx="10" hasCustomPrompt="1"/>
          </p:nvPr>
        </p:nvSpPr>
        <p:spPr>
          <a:xfrm>
            <a:off x="287338" y="2116360"/>
            <a:ext cx="5664200" cy="1590453"/>
          </a:xfrm>
        </p:spPr>
        <p:txBody>
          <a:bodyPr/>
          <a:lstStyle>
            <a:lvl1pPr>
              <a:defRPr/>
            </a:lvl1pPr>
            <a:lvl2pPr>
              <a:defRPr/>
            </a:lvl2pPr>
          </a:lstStyle>
          <a:p>
            <a:pPr lvl="0"/>
            <a:r>
              <a:rPr lang="en-US" dirty="0"/>
              <a:t>Title</a:t>
            </a:r>
          </a:p>
        </p:txBody>
      </p:sp>
      <p:sp>
        <p:nvSpPr>
          <p:cNvPr id="34" name="Text Placeholder 19">
            <a:extLst>
              <a:ext uri="{FF2B5EF4-FFF2-40B4-BE49-F238E27FC236}">
                <a16:creationId xmlns:a16="http://schemas.microsoft.com/office/drawing/2014/main" id="{6C7FCBAF-B326-6962-65D5-BBF04F76E4DE}"/>
              </a:ext>
            </a:extLst>
          </p:cNvPr>
          <p:cNvSpPr>
            <a:spLocks noGrp="1"/>
          </p:cNvSpPr>
          <p:nvPr>
            <p:ph type="body" sz="quarter" idx="11" hasCustomPrompt="1"/>
          </p:nvPr>
        </p:nvSpPr>
        <p:spPr>
          <a:xfrm>
            <a:off x="287338" y="4757738"/>
            <a:ext cx="5664200" cy="772183"/>
          </a:xfrm>
        </p:spPr>
        <p:txBody>
          <a:bodyPr/>
          <a:lstStyle>
            <a:lvl1pPr>
              <a:defRPr sz="2000">
                <a:latin typeface="+mn-lt"/>
              </a:defRPr>
            </a:lvl1pPr>
          </a:lstStyle>
          <a:p>
            <a:pPr lvl="0"/>
            <a:r>
              <a:rPr lang="en-US" dirty="0"/>
              <a:t>DATE / DRAFT</a:t>
            </a:r>
          </a:p>
        </p:txBody>
      </p:sp>
      <p:sp>
        <p:nvSpPr>
          <p:cNvPr id="35" name="Text Placeholder 18">
            <a:extLst>
              <a:ext uri="{FF2B5EF4-FFF2-40B4-BE49-F238E27FC236}">
                <a16:creationId xmlns:a16="http://schemas.microsoft.com/office/drawing/2014/main" id="{F14D648F-91CF-330F-2496-A4C835289A07}"/>
              </a:ext>
            </a:extLst>
          </p:cNvPr>
          <p:cNvSpPr>
            <a:spLocks noGrp="1"/>
          </p:cNvSpPr>
          <p:nvPr>
            <p:ph type="body" sz="quarter" idx="13" hasCustomPrompt="1"/>
          </p:nvPr>
        </p:nvSpPr>
        <p:spPr>
          <a:xfrm>
            <a:off x="287338" y="788281"/>
            <a:ext cx="1695450" cy="1049337"/>
          </a:xfrm>
        </p:spPr>
        <p:txBody>
          <a:bodyPr/>
          <a:lstStyle>
            <a:lvl1pPr>
              <a:defRPr/>
            </a:lvl1pPr>
          </a:lstStyle>
          <a:p>
            <a:pPr lvl="0"/>
            <a:r>
              <a:rPr lang="en-US" dirty="0"/>
              <a:t>#.</a:t>
            </a:r>
            <a:endParaRPr lang="en-GB" dirty="0"/>
          </a:p>
        </p:txBody>
      </p:sp>
      <p:pic>
        <p:nvPicPr>
          <p:cNvPr id="3" name="Content Placeholder 5">
            <a:extLst>
              <a:ext uri="{FF2B5EF4-FFF2-40B4-BE49-F238E27FC236}">
                <a16:creationId xmlns:a16="http://schemas.microsoft.com/office/drawing/2014/main" id="{DA8DD342-ACF6-8842-3ECF-66637CE291F5}"/>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287337" y="197286"/>
            <a:ext cx="1220400" cy="99577"/>
          </a:xfrm>
          <a:prstGeom prst="rect">
            <a:avLst/>
          </a:prstGeom>
        </p:spPr>
      </p:pic>
    </p:spTree>
    <p:extLst>
      <p:ext uri="{BB962C8B-B14F-4D97-AF65-F5344CB8AC3E}">
        <p14:creationId xmlns:p14="http://schemas.microsoft.com/office/powerpoint/2010/main" val="4234839871"/>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preserve="1" userDrawn="1">
  <p:cSld name="3_3. Divider half page image">
    <p:bg>
      <p:bgPr>
        <a:solidFill>
          <a:schemeClr val="accent2"/>
        </a:solidFill>
        <a:effectLst/>
      </p:bgPr>
    </p:bg>
    <p:spTree>
      <p:nvGrpSpPr>
        <p:cNvPr id="1" name=""/>
        <p:cNvGrpSpPr/>
        <p:nvPr/>
      </p:nvGrpSpPr>
      <p:grpSpPr>
        <a:xfrm>
          <a:off x="0" y="0"/>
          <a:ext cx="0" cy="0"/>
          <a:chOff x="0" y="0"/>
          <a:chExt cx="0" cy="0"/>
        </a:xfrm>
      </p:grpSpPr>
      <p:sp>
        <p:nvSpPr>
          <p:cNvPr id="33" name="Picture Placeholder 32">
            <a:extLst>
              <a:ext uri="{FF2B5EF4-FFF2-40B4-BE49-F238E27FC236}">
                <a16:creationId xmlns:a16="http://schemas.microsoft.com/office/drawing/2014/main" id="{485A8E1E-C4C3-121A-29AC-3FF0F4B0908E}"/>
              </a:ext>
            </a:extLst>
          </p:cNvPr>
          <p:cNvSpPr>
            <a:spLocks noGrp="1"/>
          </p:cNvSpPr>
          <p:nvPr>
            <p:ph type="pic" sz="quarter" idx="12"/>
          </p:nvPr>
        </p:nvSpPr>
        <p:spPr>
          <a:xfrm>
            <a:off x="6240463" y="0"/>
            <a:ext cx="5951537" cy="6858000"/>
          </a:xfrm>
        </p:spPr>
        <p:txBody>
          <a:bodyPr/>
          <a:lstStyle>
            <a:lvl1pPr>
              <a:defRPr sz="2400">
                <a:latin typeface="+mn-lt"/>
              </a:defRPr>
            </a:lvl1pPr>
          </a:lstStyle>
          <a:p>
            <a:r>
              <a:rPr lang="en-GB" dirty="0"/>
              <a:t>Click icon to add picture</a:t>
            </a:r>
          </a:p>
        </p:txBody>
      </p:sp>
      <p:sp>
        <p:nvSpPr>
          <p:cNvPr id="2" name="Slide Number Placeholder 5">
            <a:extLst>
              <a:ext uri="{FF2B5EF4-FFF2-40B4-BE49-F238E27FC236}">
                <a16:creationId xmlns:a16="http://schemas.microsoft.com/office/drawing/2014/main" id="{EC34F793-C415-4420-4D91-2FD5863304EB}"/>
              </a:ext>
            </a:extLst>
          </p:cNvPr>
          <p:cNvSpPr>
            <a:spLocks noGrp="1"/>
          </p:cNvSpPr>
          <p:nvPr>
            <p:ph type="sldNum" sz="quarter" idx="4"/>
          </p:nvPr>
        </p:nvSpPr>
        <p:spPr>
          <a:xfrm>
            <a:off x="11199812" y="209987"/>
            <a:ext cx="704849" cy="130487"/>
          </a:xfrm>
          <a:prstGeom prst="rect">
            <a:avLst/>
          </a:prstGeom>
        </p:spPr>
        <p:txBody>
          <a:bodyPr vert="horz" lIns="0" tIns="0" rIns="0" bIns="0" rtlCol="0" anchor="t"/>
          <a:lstStyle>
            <a:lvl1pPr algn="r">
              <a:defRPr sz="600" b="0">
                <a:solidFill>
                  <a:schemeClr val="tx1"/>
                </a:solidFill>
              </a:defRPr>
            </a:lvl1pPr>
          </a:lstStyle>
          <a:p>
            <a:fld id="{1C907A4A-C738-774D-8CCB-74296E1A85EF}" type="slidenum">
              <a:rPr lang="en-US" smtClean="0"/>
              <a:pPr/>
              <a:t>‹#›</a:t>
            </a:fld>
            <a:endParaRPr lang="en-US"/>
          </a:p>
        </p:txBody>
      </p:sp>
      <p:sp>
        <p:nvSpPr>
          <p:cNvPr id="29" name="Footer Placeholder 3">
            <a:extLst>
              <a:ext uri="{FF2B5EF4-FFF2-40B4-BE49-F238E27FC236}">
                <a16:creationId xmlns:a16="http://schemas.microsoft.com/office/drawing/2014/main" id="{D777165D-EF13-2D5C-1A13-98BDE337136A}"/>
              </a:ext>
            </a:extLst>
          </p:cNvPr>
          <p:cNvSpPr>
            <a:spLocks noGrp="1"/>
          </p:cNvSpPr>
          <p:nvPr>
            <p:ph type="ftr" sz="quarter" idx="3"/>
          </p:nvPr>
        </p:nvSpPr>
        <p:spPr>
          <a:xfrm>
            <a:off x="2271713" y="209987"/>
            <a:ext cx="3679825" cy="130487"/>
          </a:xfrm>
          <a:prstGeom prst="rect">
            <a:avLst/>
          </a:prstGeom>
        </p:spPr>
        <p:txBody>
          <a:bodyPr lIns="0" tIns="0" rIns="0" bIns="0" anchor="ctr"/>
          <a:lstStyle>
            <a:lvl1pPr>
              <a:defRPr sz="600"/>
            </a:lvl1pPr>
          </a:lstStyle>
          <a:p>
            <a:r>
              <a:rPr lang="en-US" dirty="0"/>
              <a:t>SLIDE HEADER NAVIGATIONAL TEXT GOES HERE</a:t>
            </a:r>
          </a:p>
        </p:txBody>
      </p:sp>
      <p:sp>
        <p:nvSpPr>
          <p:cNvPr id="32" name="Text Placeholder 17">
            <a:extLst>
              <a:ext uri="{FF2B5EF4-FFF2-40B4-BE49-F238E27FC236}">
                <a16:creationId xmlns:a16="http://schemas.microsoft.com/office/drawing/2014/main" id="{41B67BA3-254B-6A66-7804-C7C220B97D5A}"/>
              </a:ext>
            </a:extLst>
          </p:cNvPr>
          <p:cNvSpPr>
            <a:spLocks noGrp="1"/>
          </p:cNvSpPr>
          <p:nvPr>
            <p:ph type="body" sz="quarter" idx="10" hasCustomPrompt="1"/>
          </p:nvPr>
        </p:nvSpPr>
        <p:spPr>
          <a:xfrm>
            <a:off x="287338" y="2116360"/>
            <a:ext cx="5664200" cy="1590453"/>
          </a:xfrm>
        </p:spPr>
        <p:txBody>
          <a:bodyPr/>
          <a:lstStyle>
            <a:lvl1pPr>
              <a:defRPr/>
            </a:lvl1pPr>
            <a:lvl2pPr>
              <a:defRPr/>
            </a:lvl2pPr>
          </a:lstStyle>
          <a:p>
            <a:pPr lvl="0"/>
            <a:r>
              <a:rPr lang="en-US" dirty="0"/>
              <a:t>Title</a:t>
            </a:r>
          </a:p>
        </p:txBody>
      </p:sp>
      <p:sp>
        <p:nvSpPr>
          <p:cNvPr id="34" name="Text Placeholder 19">
            <a:extLst>
              <a:ext uri="{FF2B5EF4-FFF2-40B4-BE49-F238E27FC236}">
                <a16:creationId xmlns:a16="http://schemas.microsoft.com/office/drawing/2014/main" id="{6C7FCBAF-B326-6962-65D5-BBF04F76E4DE}"/>
              </a:ext>
            </a:extLst>
          </p:cNvPr>
          <p:cNvSpPr>
            <a:spLocks noGrp="1"/>
          </p:cNvSpPr>
          <p:nvPr>
            <p:ph type="body" sz="quarter" idx="11" hasCustomPrompt="1"/>
          </p:nvPr>
        </p:nvSpPr>
        <p:spPr>
          <a:xfrm>
            <a:off x="287338" y="4757738"/>
            <a:ext cx="5664200" cy="772183"/>
          </a:xfrm>
        </p:spPr>
        <p:txBody>
          <a:bodyPr/>
          <a:lstStyle>
            <a:lvl1pPr>
              <a:defRPr sz="2000">
                <a:latin typeface="+mn-lt"/>
              </a:defRPr>
            </a:lvl1pPr>
          </a:lstStyle>
          <a:p>
            <a:pPr lvl="0"/>
            <a:r>
              <a:rPr lang="en-US" dirty="0"/>
              <a:t>DATE / DRAFT</a:t>
            </a:r>
          </a:p>
        </p:txBody>
      </p:sp>
      <p:sp>
        <p:nvSpPr>
          <p:cNvPr id="35" name="Text Placeholder 18">
            <a:extLst>
              <a:ext uri="{FF2B5EF4-FFF2-40B4-BE49-F238E27FC236}">
                <a16:creationId xmlns:a16="http://schemas.microsoft.com/office/drawing/2014/main" id="{F14D648F-91CF-330F-2496-A4C835289A07}"/>
              </a:ext>
            </a:extLst>
          </p:cNvPr>
          <p:cNvSpPr>
            <a:spLocks noGrp="1"/>
          </p:cNvSpPr>
          <p:nvPr>
            <p:ph type="body" sz="quarter" idx="13" hasCustomPrompt="1"/>
          </p:nvPr>
        </p:nvSpPr>
        <p:spPr>
          <a:xfrm>
            <a:off x="287338" y="788281"/>
            <a:ext cx="1695450" cy="1049337"/>
          </a:xfrm>
        </p:spPr>
        <p:txBody>
          <a:bodyPr/>
          <a:lstStyle>
            <a:lvl1pPr>
              <a:defRPr/>
            </a:lvl1pPr>
          </a:lstStyle>
          <a:p>
            <a:pPr lvl="0"/>
            <a:r>
              <a:rPr lang="en-US" dirty="0"/>
              <a:t>#.</a:t>
            </a:r>
            <a:endParaRPr lang="en-GB" dirty="0"/>
          </a:p>
        </p:txBody>
      </p:sp>
      <p:pic>
        <p:nvPicPr>
          <p:cNvPr id="3" name="Content Placeholder 5">
            <a:extLst>
              <a:ext uri="{FF2B5EF4-FFF2-40B4-BE49-F238E27FC236}">
                <a16:creationId xmlns:a16="http://schemas.microsoft.com/office/drawing/2014/main" id="{6E81885C-1E47-2EC9-52F2-AB46A6F5E6BA}"/>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287337" y="197286"/>
            <a:ext cx="1220400" cy="99577"/>
          </a:xfrm>
          <a:prstGeom prst="rect">
            <a:avLst/>
          </a:prstGeom>
        </p:spPr>
      </p:pic>
    </p:spTree>
    <p:extLst>
      <p:ext uri="{BB962C8B-B14F-4D97-AF65-F5344CB8AC3E}">
        <p14:creationId xmlns:p14="http://schemas.microsoft.com/office/powerpoint/2010/main" val="2375749059"/>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preserve="1" userDrawn="1">
  <p:cSld name="4_3. Divider half page image">
    <p:bg>
      <p:bgPr>
        <a:solidFill>
          <a:schemeClr val="accent3"/>
        </a:solidFill>
        <a:effectLst/>
      </p:bgPr>
    </p:bg>
    <p:spTree>
      <p:nvGrpSpPr>
        <p:cNvPr id="1" name=""/>
        <p:cNvGrpSpPr/>
        <p:nvPr/>
      </p:nvGrpSpPr>
      <p:grpSpPr>
        <a:xfrm>
          <a:off x="0" y="0"/>
          <a:ext cx="0" cy="0"/>
          <a:chOff x="0" y="0"/>
          <a:chExt cx="0" cy="0"/>
        </a:xfrm>
      </p:grpSpPr>
      <p:sp>
        <p:nvSpPr>
          <p:cNvPr id="33" name="Picture Placeholder 32">
            <a:extLst>
              <a:ext uri="{FF2B5EF4-FFF2-40B4-BE49-F238E27FC236}">
                <a16:creationId xmlns:a16="http://schemas.microsoft.com/office/drawing/2014/main" id="{485A8E1E-C4C3-121A-29AC-3FF0F4B0908E}"/>
              </a:ext>
            </a:extLst>
          </p:cNvPr>
          <p:cNvSpPr>
            <a:spLocks noGrp="1"/>
          </p:cNvSpPr>
          <p:nvPr>
            <p:ph type="pic" sz="quarter" idx="12"/>
          </p:nvPr>
        </p:nvSpPr>
        <p:spPr>
          <a:xfrm>
            <a:off x="6240463" y="0"/>
            <a:ext cx="5951537" cy="6858000"/>
          </a:xfrm>
        </p:spPr>
        <p:txBody>
          <a:bodyPr/>
          <a:lstStyle>
            <a:lvl1pPr>
              <a:defRPr sz="2400">
                <a:latin typeface="+mn-lt"/>
              </a:defRPr>
            </a:lvl1pPr>
          </a:lstStyle>
          <a:p>
            <a:r>
              <a:rPr lang="en-GB" dirty="0"/>
              <a:t>Click icon to add picture</a:t>
            </a:r>
          </a:p>
        </p:txBody>
      </p:sp>
      <p:sp>
        <p:nvSpPr>
          <p:cNvPr id="2" name="Slide Number Placeholder 5">
            <a:extLst>
              <a:ext uri="{FF2B5EF4-FFF2-40B4-BE49-F238E27FC236}">
                <a16:creationId xmlns:a16="http://schemas.microsoft.com/office/drawing/2014/main" id="{EC34F793-C415-4420-4D91-2FD5863304EB}"/>
              </a:ext>
            </a:extLst>
          </p:cNvPr>
          <p:cNvSpPr>
            <a:spLocks noGrp="1"/>
          </p:cNvSpPr>
          <p:nvPr>
            <p:ph type="sldNum" sz="quarter" idx="4"/>
          </p:nvPr>
        </p:nvSpPr>
        <p:spPr>
          <a:xfrm>
            <a:off x="11199812" y="209987"/>
            <a:ext cx="704849" cy="130487"/>
          </a:xfrm>
          <a:prstGeom prst="rect">
            <a:avLst/>
          </a:prstGeom>
        </p:spPr>
        <p:txBody>
          <a:bodyPr vert="horz" lIns="0" tIns="0" rIns="0" bIns="0" rtlCol="0" anchor="t"/>
          <a:lstStyle>
            <a:lvl1pPr algn="r">
              <a:defRPr sz="600" b="0">
                <a:solidFill>
                  <a:schemeClr val="tx1"/>
                </a:solidFill>
              </a:defRPr>
            </a:lvl1pPr>
          </a:lstStyle>
          <a:p>
            <a:fld id="{1C907A4A-C738-774D-8CCB-74296E1A85EF}" type="slidenum">
              <a:rPr lang="en-US" smtClean="0"/>
              <a:pPr/>
              <a:t>‹#›</a:t>
            </a:fld>
            <a:endParaRPr lang="en-US"/>
          </a:p>
        </p:txBody>
      </p:sp>
      <p:sp>
        <p:nvSpPr>
          <p:cNvPr id="29" name="Footer Placeholder 3">
            <a:extLst>
              <a:ext uri="{FF2B5EF4-FFF2-40B4-BE49-F238E27FC236}">
                <a16:creationId xmlns:a16="http://schemas.microsoft.com/office/drawing/2014/main" id="{D777165D-EF13-2D5C-1A13-98BDE337136A}"/>
              </a:ext>
            </a:extLst>
          </p:cNvPr>
          <p:cNvSpPr>
            <a:spLocks noGrp="1"/>
          </p:cNvSpPr>
          <p:nvPr>
            <p:ph type="ftr" sz="quarter" idx="3"/>
          </p:nvPr>
        </p:nvSpPr>
        <p:spPr>
          <a:xfrm>
            <a:off x="2271713" y="209987"/>
            <a:ext cx="3679825" cy="130487"/>
          </a:xfrm>
          <a:prstGeom prst="rect">
            <a:avLst/>
          </a:prstGeom>
        </p:spPr>
        <p:txBody>
          <a:bodyPr lIns="0" tIns="0" rIns="0" bIns="0" anchor="ctr"/>
          <a:lstStyle>
            <a:lvl1pPr>
              <a:defRPr sz="600"/>
            </a:lvl1pPr>
          </a:lstStyle>
          <a:p>
            <a:r>
              <a:rPr lang="en-US" dirty="0"/>
              <a:t>SLIDE HEADER NAVIGATIONAL TEXT GOES HERE</a:t>
            </a:r>
          </a:p>
        </p:txBody>
      </p:sp>
      <p:sp>
        <p:nvSpPr>
          <p:cNvPr id="32" name="Text Placeholder 17">
            <a:extLst>
              <a:ext uri="{FF2B5EF4-FFF2-40B4-BE49-F238E27FC236}">
                <a16:creationId xmlns:a16="http://schemas.microsoft.com/office/drawing/2014/main" id="{41B67BA3-254B-6A66-7804-C7C220B97D5A}"/>
              </a:ext>
            </a:extLst>
          </p:cNvPr>
          <p:cNvSpPr>
            <a:spLocks noGrp="1"/>
          </p:cNvSpPr>
          <p:nvPr>
            <p:ph type="body" sz="quarter" idx="10" hasCustomPrompt="1"/>
          </p:nvPr>
        </p:nvSpPr>
        <p:spPr>
          <a:xfrm>
            <a:off x="287338" y="2116360"/>
            <a:ext cx="5664200" cy="1590453"/>
          </a:xfrm>
        </p:spPr>
        <p:txBody>
          <a:bodyPr/>
          <a:lstStyle>
            <a:lvl1pPr>
              <a:defRPr/>
            </a:lvl1pPr>
            <a:lvl2pPr>
              <a:defRPr/>
            </a:lvl2pPr>
          </a:lstStyle>
          <a:p>
            <a:pPr lvl="0"/>
            <a:r>
              <a:rPr lang="en-US" dirty="0"/>
              <a:t>Title</a:t>
            </a:r>
          </a:p>
        </p:txBody>
      </p:sp>
      <p:sp>
        <p:nvSpPr>
          <p:cNvPr id="34" name="Text Placeholder 19">
            <a:extLst>
              <a:ext uri="{FF2B5EF4-FFF2-40B4-BE49-F238E27FC236}">
                <a16:creationId xmlns:a16="http://schemas.microsoft.com/office/drawing/2014/main" id="{6C7FCBAF-B326-6962-65D5-BBF04F76E4DE}"/>
              </a:ext>
            </a:extLst>
          </p:cNvPr>
          <p:cNvSpPr>
            <a:spLocks noGrp="1"/>
          </p:cNvSpPr>
          <p:nvPr>
            <p:ph type="body" sz="quarter" idx="11" hasCustomPrompt="1"/>
          </p:nvPr>
        </p:nvSpPr>
        <p:spPr>
          <a:xfrm>
            <a:off x="287338" y="4757738"/>
            <a:ext cx="5664200" cy="772183"/>
          </a:xfrm>
        </p:spPr>
        <p:txBody>
          <a:bodyPr/>
          <a:lstStyle>
            <a:lvl1pPr>
              <a:defRPr sz="2000">
                <a:latin typeface="+mn-lt"/>
              </a:defRPr>
            </a:lvl1pPr>
          </a:lstStyle>
          <a:p>
            <a:pPr lvl="0"/>
            <a:r>
              <a:rPr lang="en-US" dirty="0"/>
              <a:t>DATE / DRAFT</a:t>
            </a:r>
          </a:p>
        </p:txBody>
      </p:sp>
      <p:sp>
        <p:nvSpPr>
          <p:cNvPr id="35" name="Text Placeholder 18">
            <a:extLst>
              <a:ext uri="{FF2B5EF4-FFF2-40B4-BE49-F238E27FC236}">
                <a16:creationId xmlns:a16="http://schemas.microsoft.com/office/drawing/2014/main" id="{F14D648F-91CF-330F-2496-A4C835289A07}"/>
              </a:ext>
            </a:extLst>
          </p:cNvPr>
          <p:cNvSpPr>
            <a:spLocks noGrp="1"/>
          </p:cNvSpPr>
          <p:nvPr>
            <p:ph type="body" sz="quarter" idx="13" hasCustomPrompt="1"/>
          </p:nvPr>
        </p:nvSpPr>
        <p:spPr>
          <a:xfrm>
            <a:off x="287338" y="788281"/>
            <a:ext cx="1695450" cy="1049337"/>
          </a:xfrm>
        </p:spPr>
        <p:txBody>
          <a:bodyPr/>
          <a:lstStyle>
            <a:lvl1pPr>
              <a:defRPr/>
            </a:lvl1pPr>
          </a:lstStyle>
          <a:p>
            <a:pPr lvl="0"/>
            <a:r>
              <a:rPr lang="en-US" dirty="0"/>
              <a:t>#.</a:t>
            </a:r>
            <a:endParaRPr lang="en-GB" dirty="0"/>
          </a:p>
        </p:txBody>
      </p:sp>
      <p:pic>
        <p:nvPicPr>
          <p:cNvPr id="3" name="Content Placeholder 5">
            <a:extLst>
              <a:ext uri="{FF2B5EF4-FFF2-40B4-BE49-F238E27FC236}">
                <a16:creationId xmlns:a16="http://schemas.microsoft.com/office/drawing/2014/main" id="{B06F9518-EFA3-B7F3-F56D-206CC9DF43F8}"/>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287337" y="197286"/>
            <a:ext cx="1220400" cy="99577"/>
          </a:xfrm>
          <a:prstGeom prst="rect">
            <a:avLst/>
          </a:prstGeom>
        </p:spPr>
      </p:pic>
    </p:spTree>
    <p:extLst>
      <p:ext uri="{BB962C8B-B14F-4D97-AF65-F5344CB8AC3E}">
        <p14:creationId xmlns:p14="http://schemas.microsoft.com/office/powerpoint/2010/main" val="1316826390"/>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preserve="1" userDrawn="1">
  <p:cSld name="5_3. Divider half page image">
    <p:bg>
      <p:bgPr>
        <a:solidFill>
          <a:schemeClr val="accent4"/>
        </a:solidFill>
        <a:effectLst/>
      </p:bgPr>
    </p:bg>
    <p:spTree>
      <p:nvGrpSpPr>
        <p:cNvPr id="1" name=""/>
        <p:cNvGrpSpPr/>
        <p:nvPr/>
      </p:nvGrpSpPr>
      <p:grpSpPr>
        <a:xfrm>
          <a:off x="0" y="0"/>
          <a:ext cx="0" cy="0"/>
          <a:chOff x="0" y="0"/>
          <a:chExt cx="0" cy="0"/>
        </a:xfrm>
      </p:grpSpPr>
      <p:sp>
        <p:nvSpPr>
          <p:cNvPr id="33" name="Picture Placeholder 32">
            <a:extLst>
              <a:ext uri="{FF2B5EF4-FFF2-40B4-BE49-F238E27FC236}">
                <a16:creationId xmlns:a16="http://schemas.microsoft.com/office/drawing/2014/main" id="{485A8E1E-C4C3-121A-29AC-3FF0F4B0908E}"/>
              </a:ext>
            </a:extLst>
          </p:cNvPr>
          <p:cNvSpPr>
            <a:spLocks noGrp="1"/>
          </p:cNvSpPr>
          <p:nvPr>
            <p:ph type="pic" sz="quarter" idx="12"/>
          </p:nvPr>
        </p:nvSpPr>
        <p:spPr>
          <a:xfrm>
            <a:off x="6240463" y="0"/>
            <a:ext cx="5951537" cy="6858000"/>
          </a:xfrm>
        </p:spPr>
        <p:txBody>
          <a:bodyPr/>
          <a:lstStyle>
            <a:lvl1pPr>
              <a:defRPr sz="2400">
                <a:latin typeface="+mn-lt"/>
              </a:defRPr>
            </a:lvl1pPr>
          </a:lstStyle>
          <a:p>
            <a:r>
              <a:rPr lang="en-GB" dirty="0"/>
              <a:t>Click icon to add picture</a:t>
            </a:r>
          </a:p>
        </p:txBody>
      </p:sp>
      <p:sp>
        <p:nvSpPr>
          <p:cNvPr id="2" name="Slide Number Placeholder 5">
            <a:extLst>
              <a:ext uri="{FF2B5EF4-FFF2-40B4-BE49-F238E27FC236}">
                <a16:creationId xmlns:a16="http://schemas.microsoft.com/office/drawing/2014/main" id="{EC34F793-C415-4420-4D91-2FD5863304EB}"/>
              </a:ext>
            </a:extLst>
          </p:cNvPr>
          <p:cNvSpPr>
            <a:spLocks noGrp="1"/>
          </p:cNvSpPr>
          <p:nvPr>
            <p:ph type="sldNum" sz="quarter" idx="4"/>
          </p:nvPr>
        </p:nvSpPr>
        <p:spPr>
          <a:xfrm>
            <a:off x="11199812" y="209987"/>
            <a:ext cx="704849" cy="130487"/>
          </a:xfrm>
          <a:prstGeom prst="rect">
            <a:avLst/>
          </a:prstGeom>
        </p:spPr>
        <p:txBody>
          <a:bodyPr vert="horz" lIns="0" tIns="0" rIns="0" bIns="0" rtlCol="0" anchor="t"/>
          <a:lstStyle>
            <a:lvl1pPr algn="r">
              <a:defRPr sz="600" b="0">
                <a:solidFill>
                  <a:schemeClr val="tx1"/>
                </a:solidFill>
              </a:defRPr>
            </a:lvl1pPr>
          </a:lstStyle>
          <a:p>
            <a:fld id="{1C907A4A-C738-774D-8CCB-74296E1A85EF}" type="slidenum">
              <a:rPr lang="en-US" smtClean="0"/>
              <a:pPr/>
              <a:t>‹#›</a:t>
            </a:fld>
            <a:endParaRPr lang="en-US"/>
          </a:p>
        </p:txBody>
      </p:sp>
      <p:sp>
        <p:nvSpPr>
          <p:cNvPr id="29" name="Footer Placeholder 3">
            <a:extLst>
              <a:ext uri="{FF2B5EF4-FFF2-40B4-BE49-F238E27FC236}">
                <a16:creationId xmlns:a16="http://schemas.microsoft.com/office/drawing/2014/main" id="{D777165D-EF13-2D5C-1A13-98BDE337136A}"/>
              </a:ext>
            </a:extLst>
          </p:cNvPr>
          <p:cNvSpPr>
            <a:spLocks noGrp="1"/>
          </p:cNvSpPr>
          <p:nvPr>
            <p:ph type="ftr" sz="quarter" idx="3"/>
          </p:nvPr>
        </p:nvSpPr>
        <p:spPr>
          <a:xfrm>
            <a:off x="2271713" y="209987"/>
            <a:ext cx="3679825" cy="130487"/>
          </a:xfrm>
          <a:prstGeom prst="rect">
            <a:avLst/>
          </a:prstGeom>
        </p:spPr>
        <p:txBody>
          <a:bodyPr lIns="0" tIns="0" rIns="0" bIns="0" anchor="ctr"/>
          <a:lstStyle>
            <a:lvl1pPr>
              <a:defRPr sz="600"/>
            </a:lvl1pPr>
          </a:lstStyle>
          <a:p>
            <a:r>
              <a:rPr lang="en-US" dirty="0"/>
              <a:t>SLIDE HEADER NAVIGATIONAL TEXT GOES HERE</a:t>
            </a:r>
          </a:p>
        </p:txBody>
      </p:sp>
      <p:sp>
        <p:nvSpPr>
          <p:cNvPr id="32" name="Text Placeholder 17">
            <a:extLst>
              <a:ext uri="{FF2B5EF4-FFF2-40B4-BE49-F238E27FC236}">
                <a16:creationId xmlns:a16="http://schemas.microsoft.com/office/drawing/2014/main" id="{41B67BA3-254B-6A66-7804-C7C220B97D5A}"/>
              </a:ext>
            </a:extLst>
          </p:cNvPr>
          <p:cNvSpPr>
            <a:spLocks noGrp="1"/>
          </p:cNvSpPr>
          <p:nvPr>
            <p:ph type="body" sz="quarter" idx="10" hasCustomPrompt="1"/>
          </p:nvPr>
        </p:nvSpPr>
        <p:spPr>
          <a:xfrm>
            <a:off x="287338" y="2116360"/>
            <a:ext cx="5664200" cy="1590453"/>
          </a:xfrm>
        </p:spPr>
        <p:txBody>
          <a:bodyPr/>
          <a:lstStyle>
            <a:lvl1pPr>
              <a:defRPr/>
            </a:lvl1pPr>
            <a:lvl2pPr>
              <a:defRPr/>
            </a:lvl2pPr>
          </a:lstStyle>
          <a:p>
            <a:pPr lvl="0"/>
            <a:r>
              <a:rPr lang="en-US" dirty="0"/>
              <a:t>Title</a:t>
            </a:r>
          </a:p>
        </p:txBody>
      </p:sp>
      <p:sp>
        <p:nvSpPr>
          <p:cNvPr id="34" name="Text Placeholder 19">
            <a:extLst>
              <a:ext uri="{FF2B5EF4-FFF2-40B4-BE49-F238E27FC236}">
                <a16:creationId xmlns:a16="http://schemas.microsoft.com/office/drawing/2014/main" id="{6C7FCBAF-B326-6962-65D5-BBF04F76E4DE}"/>
              </a:ext>
            </a:extLst>
          </p:cNvPr>
          <p:cNvSpPr>
            <a:spLocks noGrp="1"/>
          </p:cNvSpPr>
          <p:nvPr>
            <p:ph type="body" sz="quarter" idx="11" hasCustomPrompt="1"/>
          </p:nvPr>
        </p:nvSpPr>
        <p:spPr>
          <a:xfrm>
            <a:off x="287338" y="4757738"/>
            <a:ext cx="5664200" cy="772183"/>
          </a:xfrm>
        </p:spPr>
        <p:txBody>
          <a:bodyPr/>
          <a:lstStyle>
            <a:lvl1pPr>
              <a:defRPr sz="2000">
                <a:latin typeface="+mn-lt"/>
              </a:defRPr>
            </a:lvl1pPr>
          </a:lstStyle>
          <a:p>
            <a:pPr lvl="0"/>
            <a:r>
              <a:rPr lang="en-US" dirty="0"/>
              <a:t>DATE / DRAFT</a:t>
            </a:r>
          </a:p>
        </p:txBody>
      </p:sp>
      <p:sp>
        <p:nvSpPr>
          <p:cNvPr id="35" name="Text Placeholder 18">
            <a:extLst>
              <a:ext uri="{FF2B5EF4-FFF2-40B4-BE49-F238E27FC236}">
                <a16:creationId xmlns:a16="http://schemas.microsoft.com/office/drawing/2014/main" id="{F14D648F-91CF-330F-2496-A4C835289A07}"/>
              </a:ext>
            </a:extLst>
          </p:cNvPr>
          <p:cNvSpPr>
            <a:spLocks noGrp="1"/>
          </p:cNvSpPr>
          <p:nvPr>
            <p:ph type="body" sz="quarter" idx="13" hasCustomPrompt="1"/>
          </p:nvPr>
        </p:nvSpPr>
        <p:spPr>
          <a:xfrm>
            <a:off x="287338" y="788281"/>
            <a:ext cx="1695450" cy="1049337"/>
          </a:xfrm>
        </p:spPr>
        <p:txBody>
          <a:bodyPr/>
          <a:lstStyle>
            <a:lvl1pPr>
              <a:defRPr/>
            </a:lvl1pPr>
          </a:lstStyle>
          <a:p>
            <a:pPr lvl="0"/>
            <a:r>
              <a:rPr lang="en-US" dirty="0"/>
              <a:t>#.</a:t>
            </a:r>
            <a:endParaRPr lang="en-GB" dirty="0"/>
          </a:p>
        </p:txBody>
      </p:sp>
      <p:pic>
        <p:nvPicPr>
          <p:cNvPr id="3" name="Content Placeholder 5">
            <a:extLst>
              <a:ext uri="{FF2B5EF4-FFF2-40B4-BE49-F238E27FC236}">
                <a16:creationId xmlns:a16="http://schemas.microsoft.com/office/drawing/2014/main" id="{EF896397-3A7C-6105-BEC3-441EDA5EFBD8}"/>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287337" y="197286"/>
            <a:ext cx="1220400" cy="99577"/>
          </a:xfrm>
          <a:prstGeom prst="rect">
            <a:avLst/>
          </a:prstGeom>
        </p:spPr>
      </p:pic>
    </p:spTree>
    <p:extLst>
      <p:ext uri="{BB962C8B-B14F-4D97-AF65-F5344CB8AC3E}">
        <p14:creationId xmlns:p14="http://schemas.microsoft.com/office/powerpoint/2010/main" val="3598099801"/>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preserve="1" userDrawn="1">
  <p:cSld name="6_3. Divider half page image">
    <p:bg>
      <p:bgPr>
        <a:solidFill>
          <a:schemeClr val="accent5"/>
        </a:solidFill>
        <a:effectLst/>
      </p:bgPr>
    </p:bg>
    <p:spTree>
      <p:nvGrpSpPr>
        <p:cNvPr id="1" name=""/>
        <p:cNvGrpSpPr/>
        <p:nvPr/>
      </p:nvGrpSpPr>
      <p:grpSpPr>
        <a:xfrm>
          <a:off x="0" y="0"/>
          <a:ext cx="0" cy="0"/>
          <a:chOff x="0" y="0"/>
          <a:chExt cx="0" cy="0"/>
        </a:xfrm>
      </p:grpSpPr>
      <p:sp>
        <p:nvSpPr>
          <p:cNvPr id="33" name="Picture Placeholder 32">
            <a:extLst>
              <a:ext uri="{FF2B5EF4-FFF2-40B4-BE49-F238E27FC236}">
                <a16:creationId xmlns:a16="http://schemas.microsoft.com/office/drawing/2014/main" id="{485A8E1E-C4C3-121A-29AC-3FF0F4B0908E}"/>
              </a:ext>
            </a:extLst>
          </p:cNvPr>
          <p:cNvSpPr>
            <a:spLocks noGrp="1"/>
          </p:cNvSpPr>
          <p:nvPr>
            <p:ph type="pic" sz="quarter" idx="12"/>
          </p:nvPr>
        </p:nvSpPr>
        <p:spPr>
          <a:xfrm>
            <a:off x="6240463" y="0"/>
            <a:ext cx="5951537" cy="6858000"/>
          </a:xfrm>
        </p:spPr>
        <p:txBody>
          <a:bodyPr/>
          <a:lstStyle>
            <a:lvl1pPr>
              <a:defRPr sz="2400">
                <a:latin typeface="+mn-lt"/>
              </a:defRPr>
            </a:lvl1pPr>
          </a:lstStyle>
          <a:p>
            <a:r>
              <a:rPr lang="en-GB" dirty="0"/>
              <a:t>Click icon to add picture</a:t>
            </a:r>
          </a:p>
        </p:txBody>
      </p:sp>
      <p:sp>
        <p:nvSpPr>
          <p:cNvPr id="2" name="Slide Number Placeholder 5">
            <a:extLst>
              <a:ext uri="{FF2B5EF4-FFF2-40B4-BE49-F238E27FC236}">
                <a16:creationId xmlns:a16="http://schemas.microsoft.com/office/drawing/2014/main" id="{EC34F793-C415-4420-4D91-2FD5863304EB}"/>
              </a:ext>
            </a:extLst>
          </p:cNvPr>
          <p:cNvSpPr>
            <a:spLocks noGrp="1"/>
          </p:cNvSpPr>
          <p:nvPr>
            <p:ph type="sldNum" sz="quarter" idx="4"/>
          </p:nvPr>
        </p:nvSpPr>
        <p:spPr>
          <a:xfrm>
            <a:off x="11199812" y="209987"/>
            <a:ext cx="704849" cy="130487"/>
          </a:xfrm>
          <a:prstGeom prst="rect">
            <a:avLst/>
          </a:prstGeom>
        </p:spPr>
        <p:txBody>
          <a:bodyPr vert="horz" lIns="0" tIns="0" rIns="0" bIns="0" rtlCol="0" anchor="t"/>
          <a:lstStyle>
            <a:lvl1pPr algn="r">
              <a:defRPr sz="600" b="0">
                <a:solidFill>
                  <a:schemeClr val="tx1"/>
                </a:solidFill>
              </a:defRPr>
            </a:lvl1pPr>
          </a:lstStyle>
          <a:p>
            <a:fld id="{1C907A4A-C738-774D-8CCB-74296E1A85EF}" type="slidenum">
              <a:rPr lang="en-US" smtClean="0"/>
              <a:pPr/>
              <a:t>‹#›</a:t>
            </a:fld>
            <a:endParaRPr lang="en-US"/>
          </a:p>
        </p:txBody>
      </p:sp>
      <p:sp>
        <p:nvSpPr>
          <p:cNvPr id="29" name="Footer Placeholder 3">
            <a:extLst>
              <a:ext uri="{FF2B5EF4-FFF2-40B4-BE49-F238E27FC236}">
                <a16:creationId xmlns:a16="http://schemas.microsoft.com/office/drawing/2014/main" id="{D777165D-EF13-2D5C-1A13-98BDE337136A}"/>
              </a:ext>
            </a:extLst>
          </p:cNvPr>
          <p:cNvSpPr>
            <a:spLocks noGrp="1"/>
          </p:cNvSpPr>
          <p:nvPr>
            <p:ph type="ftr" sz="quarter" idx="3"/>
          </p:nvPr>
        </p:nvSpPr>
        <p:spPr>
          <a:xfrm>
            <a:off x="2271713" y="209987"/>
            <a:ext cx="3679825" cy="130487"/>
          </a:xfrm>
          <a:prstGeom prst="rect">
            <a:avLst/>
          </a:prstGeom>
        </p:spPr>
        <p:txBody>
          <a:bodyPr lIns="0" tIns="0" rIns="0" bIns="0" anchor="ctr"/>
          <a:lstStyle>
            <a:lvl1pPr>
              <a:defRPr sz="600"/>
            </a:lvl1pPr>
          </a:lstStyle>
          <a:p>
            <a:r>
              <a:rPr lang="en-US" dirty="0"/>
              <a:t>SLIDE HEADER NAVIGATIONAL TEXT GOES HERE</a:t>
            </a:r>
          </a:p>
        </p:txBody>
      </p:sp>
      <p:sp>
        <p:nvSpPr>
          <p:cNvPr id="32" name="Text Placeholder 17">
            <a:extLst>
              <a:ext uri="{FF2B5EF4-FFF2-40B4-BE49-F238E27FC236}">
                <a16:creationId xmlns:a16="http://schemas.microsoft.com/office/drawing/2014/main" id="{41B67BA3-254B-6A66-7804-C7C220B97D5A}"/>
              </a:ext>
            </a:extLst>
          </p:cNvPr>
          <p:cNvSpPr>
            <a:spLocks noGrp="1"/>
          </p:cNvSpPr>
          <p:nvPr>
            <p:ph type="body" sz="quarter" idx="10" hasCustomPrompt="1"/>
          </p:nvPr>
        </p:nvSpPr>
        <p:spPr>
          <a:xfrm>
            <a:off x="287338" y="2116360"/>
            <a:ext cx="5664200" cy="1590453"/>
          </a:xfrm>
        </p:spPr>
        <p:txBody>
          <a:bodyPr/>
          <a:lstStyle>
            <a:lvl1pPr>
              <a:defRPr/>
            </a:lvl1pPr>
            <a:lvl2pPr>
              <a:defRPr/>
            </a:lvl2pPr>
          </a:lstStyle>
          <a:p>
            <a:pPr lvl="0"/>
            <a:r>
              <a:rPr lang="en-US" dirty="0"/>
              <a:t>Title</a:t>
            </a:r>
          </a:p>
        </p:txBody>
      </p:sp>
      <p:sp>
        <p:nvSpPr>
          <p:cNvPr id="34" name="Text Placeholder 19">
            <a:extLst>
              <a:ext uri="{FF2B5EF4-FFF2-40B4-BE49-F238E27FC236}">
                <a16:creationId xmlns:a16="http://schemas.microsoft.com/office/drawing/2014/main" id="{6C7FCBAF-B326-6962-65D5-BBF04F76E4DE}"/>
              </a:ext>
            </a:extLst>
          </p:cNvPr>
          <p:cNvSpPr>
            <a:spLocks noGrp="1"/>
          </p:cNvSpPr>
          <p:nvPr>
            <p:ph type="body" sz="quarter" idx="11" hasCustomPrompt="1"/>
          </p:nvPr>
        </p:nvSpPr>
        <p:spPr>
          <a:xfrm>
            <a:off x="287338" y="4757738"/>
            <a:ext cx="5664200" cy="772183"/>
          </a:xfrm>
        </p:spPr>
        <p:txBody>
          <a:bodyPr/>
          <a:lstStyle>
            <a:lvl1pPr>
              <a:defRPr sz="2000">
                <a:latin typeface="+mn-lt"/>
              </a:defRPr>
            </a:lvl1pPr>
          </a:lstStyle>
          <a:p>
            <a:pPr lvl="0"/>
            <a:r>
              <a:rPr lang="en-US" dirty="0"/>
              <a:t>DATE / DRAFT</a:t>
            </a:r>
          </a:p>
        </p:txBody>
      </p:sp>
      <p:sp>
        <p:nvSpPr>
          <p:cNvPr id="35" name="Text Placeholder 18">
            <a:extLst>
              <a:ext uri="{FF2B5EF4-FFF2-40B4-BE49-F238E27FC236}">
                <a16:creationId xmlns:a16="http://schemas.microsoft.com/office/drawing/2014/main" id="{F14D648F-91CF-330F-2496-A4C835289A07}"/>
              </a:ext>
            </a:extLst>
          </p:cNvPr>
          <p:cNvSpPr>
            <a:spLocks noGrp="1"/>
          </p:cNvSpPr>
          <p:nvPr>
            <p:ph type="body" sz="quarter" idx="13" hasCustomPrompt="1"/>
          </p:nvPr>
        </p:nvSpPr>
        <p:spPr>
          <a:xfrm>
            <a:off x="287338" y="788281"/>
            <a:ext cx="1695450" cy="1049337"/>
          </a:xfrm>
        </p:spPr>
        <p:txBody>
          <a:bodyPr/>
          <a:lstStyle>
            <a:lvl1pPr>
              <a:defRPr/>
            </a:lvl1pPr>
          </a:lstStyle>
          <a:p>
            <a:pPr lvl="0"/>
            <a:r>
              <a:rPr lang="en-US" dirty="0"/>
              <a:t>#.</a:t>
            </a:r>
            <a:endParaRPr lang="en-GB" dirty="0"/>
          </a:p>
        </p:txBody>
      </p:sp>
      <p:pic>
        <p:nvPicPr>
          <p:cNvPr id="3" name="Content Placeholder 5">
            <a:extLst>
              <a:ext uri="{FF2B5EF4-FFF2-40B4-BE49-F238E27FC236}">
                <a16:creationId xmlns:a16="http://schemas.microsoft.com/office/drawing/2014/main" id="{29520DD4-83CB-BEEC-2016-ECF3C1984CEC}"/>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287337" y="197286"/>
            <a:ext cx="1220400" cy="99577"/>
          </a:xfrm>
          <a:prstGeom prst="rect">
            <a:avLst/>
          </a:prstGeom>
        </p:spPr>
      </p:pic>
    </p:spTree>
    <p:extLst>
      <p:ext uri="{BB962C8B-B14F-4D97-AF65-F5344CB8AC3E}">
        <p14:creationId xmlns:p14="http://schemas.microsoft.com/office/powerpoint/2010/main" val="788636337"/>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preserve="1" userDrawn="1">
  <p:cSld name="7_3. Divider half page image">
    <p:bg>
      <p:bgPr>
        <a:solidFill>
          <a:schemeClr val="accent6"/>
        </a:solidFill>
        <a:effectLst/>
      </p:bgPr>
    </p:bg>
    <p:spTree>
      <p:nvGrpSpPr>
        <p:cNvPr id="1" name=""/>
        <p:cNvGrpSpPr/>
        <p:nvPr/>
      </p:nvGrpSpPr>
      <p:grpSpPr>
        <a:xfrm>
          <a:off x="0" y="0"/>
          <a:ext cx="0" cy="0"/>
          <a:chOff x="0" y="0"/>
          <a:chExt cx="0" cy="0"/>
        </a:xfrm>
      </p:grpSpPr>
      <p:sp>
        <p:nvSpPr>
          <p:cNvPr id="33" name="Picture Placeholder 32">
            <a:extLst>
              <a:ext uri="{FF2B5EF4-FFF2-40B4-BE49-F238E27FC236}">
                <a16:creationId xmlns:a16="http://schemas.microsoft.com/office/drawing/2014/main" id="{485A8E1E-C4C3-121A-29AC-3FF0F4B0908E}"/>
              </a:ext>
            </a:extLst>
          </p:cNvPr>
          <p:cNvSpPr>
            <a:spLocks noGrp="1"/>
          </p:cNvSpPr>
          <p:nvPr>
            <p:ph type="pic" sz="quarter" idx="12"/>
          </p:nvPr>
        </p:nvSpPr>
        <p:spPr>
          <a:xfrm>
            <a:off x="6240463" y="0"/>
            <a:ext cx="5951537" cy="6858000"/>
          </a:xfrm>
        </p:spPr>
        <p:txBody>
          <a:bodyPr/>
          <a:lstStyle>
            <a:lvl1pPr>
              <a:defRPr sz="2400">
                <a:latin typeface="+mn-lt"/>
              </a:defRPr>
            </a:lvl1pPr>
          </a:lstStyle>
          <a:p>
            <a:r>
              <a:rPr lang="en-GB" dirty="0"/>
              <a:t>Click icon to add picture</a:t>
            </a:r>
          </a:p>
        </p:txBody>
      </p:sp>
      <p:sp>
        <p:nvSpPr>
          <p:cNvPr id="2" name="Slide Number Placeholder 5">
            <a:extLst>
              <a:ext uri="{FF2B5EF4-FFF2-40B4-BE49-F238E27FC236}">
                <a16:creationId xmlns:a16="http://schemas.microsoft.com/office/drawing/2014/main" id="{EC34F793-C415-4420-4D91-2FD5863304EB}"/>
              </a:ext>
            </a:extLst>
          </p:cNvPr>
          <p:cNvSpPr>
            <a:spLocks noGrp="1"/>
          </p:cNvSpPr>
          <p:nvPr>
            <p:ph type="sldNum" sz="quarter" idx="4"/>
          </p:nvPr>
        </p:nvSpPr>
        <p:spPr>
          <a:xfrm>
            <a:off x="11199812" y="209987"/>
            <a:ext cx="704849" cy="130487"/>
          </a:xfrm>
          <a:prstGeom prst="rect">
            <a:avLst/>
          </a:prstGeom>
        </p:spPr>
        <p:txBody>
          <a:bodyPr vert="horz" lIns="0" tIns="0" rIns="0" bIns="0" rtlCol="0" anchor="t"/>
          <a:lstStyle>
            <a:lvl1pPr algn="r">
              <a:defRPr sz="600" b="0">
                <a:solidFill>
                  <a:schemeClr val="tx1"/>
                </a:solidFill>
              </a:defRPr>
            </a:lvl1pPr>
          </a:lstStyle>
          <a:p>
            <a:fld id="{1C907A4A-C738-774D-8CCB-74296E1A85EF}" type="slidenum">
              <a:rPr lang="en-US" smtClean="0"/>
              <a:pPr/>
              <a:t>‹#›</a:t>
            </a:fld>
            <a:endParaRPr lang="en-US"/>
          </a:p>
        </p:txBody>
      </p:sp>
      <p:sp>
        <p:nvSpPr>
          <p:cNvPr id="29" name="Footer Placeholder 3">
            <a:extLst>
              <a:ext uri="{FF2B5EF4-FFF2-40B4-BE49-F238E27FC236}">
                <a16:creationId xmlns:a16="http://schemas.microsoft.com/office/drawing/2014/main" id="{D777165D-EF13-2D5C-1A13-98BDE337136A}"/>
              </a:ext>
            </a:extLst>
          </p:cNvPr>
          <p:cNvSpPr>
            <a:spLocks noGrp="1"/>
          </p:cNvSpPr>
          <p:nvPr>
            <p:ph type="ftr" sz="quarter" idx="3"/>
          </p:nvPr>
        </p:nvSpPr>
        <p:spPr>
          <a:xfrm>
            <a:off x="2271713" y="209987"/>
            <a:ext cx="3679825" cy="130487"/>
          </a:xfrm>
          <a:prstGeom prst="rect">
            <a:avLst/>
          </a:prstGeom>
        </p:spPr>
        <p:txBody>
          <a:bodyPr lIns="0" tIns="0" rIns="0" bIns="0" anchor="ctr"/>
          <a:lstStyle>
            <a:lvl1pPr>
              <a:defRPr sz="600"/>
            </a:lvl1pPr>
          </a:lstStyle>
          <a:p>
            <a:r>
              <a:rPr lang="en-US" dirty="0"/>
              <a:t>SLIDE HEADER NAVIGATIONAL TEXT GOES HERE</a:t>
            </a:r>
          </a:p>
        </p:txBody>
      </p:sp>
      <p:sp>
        <p:nvSpPr>
          <p:cNvPr id="32" name="Text Placeholder 17">
            <a:extLst>
              <a:ext uri="{FF2B5EF4-FFF2-40B4-BE49-F238E27FC236}">
                <a16:creationId xmlns:a16="http://schemas.microsoft.com/office/drawing/2014/main" id="{41B67BA3-254B-6A66-7804-C7C220B97D5A}"/>
              </a:ext>
            </a:extLst>
          </p:cNvPr>
          <p:cNvSpPr>
            <a:spLocks noGrp="1"/>
          </p:cNvSpPr>
          <p:nvPr>
            <p:ph type="body" sz="quarter" idx="10" hasCustomPrompt="1"/>
          </p:nvPr>
        </p:nvSpPr>
        <p:spPr>
          <a:xfrm>
            <a:off x="287338" y="2116360"/>
            <a:ext cx="5664200" cy="1590453"/>
          </a:xfrm>
        </p:spPr>
        <p:txBody>
          <a:bodyPr/>
          <a:lstStyle>
            <a:lvl1pPr>
              <a:defRPr/>
            </a:lvl1pPr>
            <a:lvl2pPr>
              <a:defRPr/>
            </a:lvl2pPr>
          </a:lstStyle>
          <a:p>
            <a:pPr lvl="0"/>
            <a:r>
              <a:rPr lang="en-US" dirty="0"/>
              <a:t>Title</a:t>
            </a:r>
          </a:p>
        </p:txBody>
      </p:sp>
      <p:sp>
        <p:nvSpPr>
          <p:cNvPr id="34" name="Text Placeholder 19">
            <a:extLst>
              <a:ext uri="{FF2B5EF4-FFF2-40B4-BE49-F238E27FC236}">
                <a16:creationId xmlns:a16="http://schemas.microsoft.com/office/drawing/2014/main" id="{6C7FCBAF-B326-6962-65D5-BBF04F76E4DE}"/>
              </a:ext>
            </a:extLst>
          </p:cNvPr>
          <p:cNvSpPr>
            <a:spLocks noGrp="1"/>
          </p:cNvSpPr>
          <p:nvPr>
            <p:ph type="body" sz="quarter" idx="11" hasCustomPrompt="1"/>
          </p:nvPr>
        </p:nvSpPr>
        <p:spPr>
          <a:xfrm>
            <a:off x="287338" y="4757738"/>
            <a:ext cx="5664200" cy="772183"/>
          </a:xfrm>
        </p:spPr>
        <p:txBody>
          <a:bodyPr/>
          <a:lstStyle>
            <a:lvl1pPr>
              <a:defRPr sz="2000">
                <a:latin typeface="+mn-lt"/>
              </a:defRPr>
            </a:lvl1pPr>
          </a:lstStyle>
          <a:p>
            <a:pPr lvl="0"/>
            <a:r>
              <a:rPr lang="en-US" dirty="0"/>
              <a:t>DATE / DRAFT</a:t>
            </a:r>
          </a:p>
        </p:txBody>
      </p:sp>
      <p:sp>
        <p:nvSpPr>
          <p:cNvPr id="35" name="Text Placeholder 18">
            <a:extLst>
              <a:ext uri="{FF2B5EF4-FFF2-40B4-BE49-F238E27FC236}">
                <a16:creationId xmlns:a16="http://schemas.microsoft.com/office/drawing/2014/main" id="{F14D648F-91CF-330F-2496-A4C835289A07}"/>
              </a:ext>
            </a:extLst>
          </p:cNvPr>
          <p:cNvSpPr>
            <a:spLocks noGrp="1"/>
          </p:cNvSpPr>
          <p:nvPr>
            <p:ph type="body" sz="quarter" idx="13" hasCustomPrompt="1"/>
          </p:nvPr>
        </p:nvSpPr>
        <p:spPr>
          <a:xfrm>
            <a:off x="287338" y="788281"/>
            <a:ext cx="1695450" cy="1049337"/>
          </a:xfrm>
        </p:spPr>
        <p:txBody>
          <a:bodyPr/>
          <a:lstStyle>
            <a:lvl1pPr>
              <a:defRPr/>
            </a:lvl1pPr>
          </a:lstStyle>
          <a:p>
            <a:pPr lvl="0"/>
            <a:r>
              <a:rPr lang="en-US" dirty="0"/>
              <a:t>#.</a:t>
            </a:r>
            <a:endParaRPr lang="en-GB" dirty="0"/>
          </a:p>
        </p:txBody>
      </p:sp>
      <p:pic>
        <p:nvPicPr>
          <p:cNvPr id="3" name="Content Placeholder 5">
            <a:extLst>
              <a:ext uri="{FF2B5EF4-FFF2-40B4-BE49-F238E27FC236}">
                <a16:creationId xmlns:a16="http://schemas.microsoft.com/office/drawing/2014/main" id="{6EA80BA0-DB4B-E671-A09B-3B6EF47DCD52}"/>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287337" y="197286"/>
            <a:ext cx="1220400" cy="99577"/>
          </a:xfrm>
          <a:prstGeom prst="rect">
            <a:avLst/>
          </a:prstGeom>
        </p:spPr>
      </p:pic>
    </p:spTree>
    <p:extLst>
      <p:ext uri="{BB962C8B-B14F-4D97-AF65-F5344CB8AC3E}">
        <p14:creationId xmlns:p14="http://schemas.microsoft.com/office/powerpoint/2010/main" val="1870053146"/>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preserve="1" userDrawn="1">
  <p:cSld name="8_3. Divider half page image">
    <p:bg>
      <p:bgPr>
        <a:solidFill>
          <a:schemeClr val="tx1"/>
        </a:solidFill>
        <a:effectLst/>
      </p:bgPr>
    </p:bg>
    <p:spTree>
      <p:nvGrpSpPr>
        <p:cNvPr id="1" name=""/>
        <p:cNvGrpSpPr/>
        <p:nvPr/>
      </p:nvGrpSpPr>
      <p:grpSpPr>
        <a:xfrm>
          <a:off x="0" y="0"/>
          <a:ext cx="0" cy="0"/>
          <a:chOff x="0" y="0"/>
          <a:chExt cx="0" cy="0"/>
        </a:xfrm>
      </p:grpSpPr>
      <p:sp>
        <p:nvSpPr>
          <p:cNvPr id="33" name="Picture Placeholder 32">
            <a:extLst>
              <a:ext uri="{FF2B5EF4-FFF2-40B4-BE49-F238E27FC236}">
                <a16:creationId xmlns:a16="http://schemas.microsoft.com/office/drawing/2014/main" id="{485A8E1E-C4C3-121A-29AC-3FF0F4B0908E}"/>
              </a:ext>
            </a:extLst>
          </p:cNvPr>
          <p:cNvSpPr>
            <a:spLocks noGrp="1"/>
          </p:cNvSpPr>
          <p:nvPr>
            <p:ph type="pic" sz="quarter" idx="12"/>
          </p:nvPr>
        </p:nvSpPr>
        <p:spPr>
          <a:xfrm>
            <a:off x="6240463" y="0"/>
            <a:ext cx="5951537" cy="6858000"/>
          </a:xfrm>
        </p:spPr>
        <p:txBody>
          <a:bodyPr/>
          <a:lstStyle>
            <a:lvl1pPr>
              <a:defRPr sz="2400">
                <a:solidFill>
                  <a:schemeClr val="bg1"/>
                </a:solidFill>
                <a:latin typeface="+mn-lt"/>
              </a:defRPr>
            </a:lvl1pPr>
          </a:lstStyle>
          <a:p>
            <a:r>
              <a:rPr lang="en-GB" dirty="0"/>
              <a:t>Click icon to add picture</a:t>
            </a:r>
          </a:p>
        </p:txBody>
      </p:sp>
      <p:sp>
        <p:nvSpPr>
          <p:cNvPr id="2" name="Slide Number Placeholder 5">
            <a:extLst>
              <a:ext uri="{FF2B5EF4-FFF2-40B4-BE49-F238E27FC236}">
                <a16:creationId xmlns:a16="http://schemas.microsoft.com/office/drawing/2014/main" id="{EC34F793-C415-4420-4D91-2FD5863304EB}"/>
              </a:ext>
            </a:extLst>
          </p:cNvPr>
          <p:cNvSpPr>
            <a:spLocks noGrp="1"/>
          </p:cNvSpPr>
          <p:nvPr>
            <p:ph type="sldNum" sz="quarter" idx="4"/>
          </p:nvPr>
        </p:nvSpPr>
        <p:spPr>
          <a:xfrm>
            <a:off x="11199812" y="209987"/>
            <a:ext cx="704849" cy="130487"/>
          </a:xfrm>
          <a:prstGeom prst="rect">
            <a:avLst/>
          </a:prstGeom>
        </p:spPr>
        <p:txBody>
          <a:bodyPr vert="horz" lIns="0" tIns="0" rIns="0" bIns="0" rtlCol="0" anchor="t"/>
          <a:lstStyle>
            <a:lvl1pPr algn="r">
              <a:defRPr sz="600" b="0">
                <a:solidFill>
                  <a:schemeClr val="tx1"/>
                </a:solidFill>
              </a:defRPr>
            </a:lvl1pPr>
          </a:lstStyle>
          <a:p>
            <a:fld id="{1C907A4A-C738-774D-8CCB-74296E1A85EF}" type="slidenum">
              <a:rPr lang="en-US" smtClean="0"/>
              <a:pPr/>
              <a:t>‹#›</a:t>
            </a:fld>
            <a:endParaRPr lang="en-US"/>
          </a:p>
        </p:txBody>
      </p:sp>
      <p:sp>
        <p:nvSpPr>
          <p:cNvPr id="29" name="Footer Placeholder 3">
            <a:extLst>
              <a:ext uri="{FF2B5EF4-FFF2-40B4-BE49-F238E27FC236}">
                <a16:creationId xmlns:a16="http://schemas.microsoft.com/office/drawing/2014/main" id="{D777165D-EF13-2D5C-1A13-98BDE337136A}"/>
              </a:ext>
            </a:extLst>
          </p:cNvPr>
          <p:cNvSpPr>
            <a:spLocks noGrp="1"/>
          </p:cNvSpPr>
          <p:nvPr>
            <p:ph type="ftr" sz="quarter" idx="3"/>
          </p:nvPr>
        </p:nvSpPr>
        <p:spPr>
          <a:xfrm>
            <a:off x="2271713" y="209987"/>
            <a:ext cx="3679825" cy="130487"/>
          </a:xfrm>
          <a:prstGeom prst="rect">
            <a:avLst/>
          </a:prstGeom>
        </p:spPr>
        <p:txBody>
          <a:bodyPr lIns="0" tIns="0" rIns="0" bIns="0" anchor="ctr"/>
          <a:lstStyle>
            <a:lvl1pPr>
              <a:defRPr sz="600">
                <a:solidFill>
                  <a:schemeClr val="bg1"/>
                </a:solidFill>
              </a:defRPr>
            </a:lvl1pPr>
          </a:lstStyle>
          <a:p>
            <a:r>
              <a:rPr lang="en-US"/>
              <a:t>SLIDE HEADER NAVIGATIONAL TEXT GOES HERE</a:t>
            </a:r>
            <a:endParaRPr lang="en-US" dirty="0"/>
          </a:p>
        </p:txBody>
      </p:sp>
      <p:sp>
        <p:nvSpPr>
          <p:cNvPr id="32" name="Text Placeholder 17">
            <a:extLst>
              <a:ext uri="{FF2B5EF4-FFF2-40B4-BE49-F238E27FC236}">
                <a16:creationId xmlns:a16="http://schemas.microsoft.com/office/drawing/2014/main" id="{41B67BA3-254B-6A66-7804-C7C220B97D5A}"/>
              </a:ext>
            </a:extLst>
          </p:cNvPr>
          <p:cNvSpPr>
            <a:spLocks noGrp="1"/>
          </p:cNvSpPr>
          <p:nvPr>
            <p:ph type="body" sz="quarter" idx="10" hasCustomPrompt="1"/>
          </p:nvPr>
        </p:nvSpPr>
        <p:spPr>
          <a:xfrm>
            <a:off x="287338" y="2116360"/>
            <a:ext cx="5664200" cy="1590453"/>
          </a:xfrm>
        </p:spPr>
        <p:txBody>
          <a:bodyPr/>
          <a:lstStyle>
            <a:lvl1pPr>
              <a:defRPr>
                <a:solidFill>
                  <a:schemeClr val="bg1"/>
                </a:solidFill>
              </a:defRPr>
            </a:lvl1pPr>
            <a:lvl2pPr>
              <a:defRPr/>
            </a:lvl2pPr>
          </a:lstStyle>
          <a:p>
            <a:pPr lvl="0"/>
            <a:r>
              <a:rPr lang="en-US" dirty="0"/>
              <a:t>Title</a:t>
            </a:r>
          </a:p>
        </p:txBody>
      </p:sp>
      <p:sp>
        <p:nvSpPr>
          <p:cNvPr id="34" name="Text Placeholder 19">
            <a:extLst>
              <a:ext uri="{FF2B5EF4-FFF2-40B4-BE49-F238E27FC236}">
                <a16:creationId xmlns:a16="http://schemas.microsoft.com/office/drawing/2014/main" id="{6C7FCBAF-B326-6962-65D5-BBF04F76E4DE}"/>
              </a:ext>
            </a:extLst>
          </p:cNvPr>
          <p:cNvSpPr>
            <a:spLocks noGrp="1"/>
          </p:cNvSpPr>
          <p:nvPr>
            <p:ph type="body" sz="quarter" idx="11" hasCustomPrompt="1"/>
          </p:nvPr>
        </p:nvSpPr>
        <p:spPr>
          <a:xfrm>
            <a:off x="287338" y="4757738"/>
            <a:ext cx="5664200" cy="772183"/>
          </a:xfrm>
        </p:spPr>
        <p:txBody>
          <a:bodyPr/>
          <a:lstStyle>
            <a:lvl1pPr>
              <a:defRPr sz="2000">
                <a:solidFill>
                  <a:schemeClr val="bg1"/>
                </a:solidFill>
                <a:latin typeface="+mn-lt"/>
              </a:defRPr>
            </a:lvl1pPr>
          </a:lstStyle>
          <a:p>
            <a:pPr lvl="0"/>
            <a:r>
              <a:rPr lang="en-US" dirty="0"/>
              <a:t>DATE / DRAFT</a:t>
            </a:r>
          </a:p>
        </p:txBody>
      </p:sp>
      <p:sp>
        <p:nvSpPr>
          <p:cNvPr id="35" name="Text Placeholder 18">
            <a:extLst>
              <a:ext uri="{FF2B5EF4-FFF2-40B4-BE49-F238E27FC236}">
                <a16:creationId xmlns:a16="http://schemas.microsoft.com/office/drawing/2014/main" id="{F14D648F-91CF-330F-2496-A4C835289A07}"/>
              </a:ext>
            </a:extLst>
          </p:cNvPr>
          <p:cNvSpPr>
            <a:spLocks noGrp="1"/>
          </p:cNvSpPr>
          <p:nvPr>
            <p:ph type="body" sz="quarter" idx="13" hasCustomPrompt="1"/>
          </p:nvPr>
        </p:nvSpPr>
        <p:spPr>
          <a:xfrm>
            <a:off x="287338" y="788281"/>
            <a:ext cx="1695450" cy="1049337"/>
          </a:xfrm>
        </p:spPr>
        <p:txBody>
          <a:bodyPr/>
          <a:lstStyle>
            <a:lvl1pPr>
              <a:defRPr>
                <a:solidFill>
                  <a:schemeClr val="bg1"/>
                </a:solidFill>
              </a:defRPr>
            </a:lvl1pPr>
          </a:lstStyle>
          <a:p>
            <a:pPr lvl="0"/>
            <a:r>
              <a:rPr lang="en-US" dirty="0"/>
              <a:t>#.</a:t>
            </a:r>
            <a:endParaRPr lang="en-GB" dirty="0"/>
          </a:p>
        </p:txBody>
      </p:sp>
      <p:pic>
        <p:nvPicPr>
          <p:cNvPr id="3" name="Content Placeholder 5">
            <a:extLst>
              <a:ext uri="{FF2B5EF4-FFF2-40B4-BE49-F238E27FC236}">
                <a16:creationId xmlns:a16="http://schemas.microsoft.com/office/drawing/2014/main" id="{0A9E74B3-436C-CF41-F3A5-DCF1D88BC610}"/>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287337" y="197286"/>
            <a:ext cx="1220400" cy="99577"/>
          </a:xfrm>
          <a:prstGeom prst="rect">
            <a:avLst/>
          </a:prstGeom>
        </p:spPr>
      </p:pic>
    </p:spTree>
    <p:extLst>
      <p:ext uri="{BB962C8B-B14F-4D97-AF65-F5344CB8AC3E}">
        <p14:creationId xmlns:p14="http://schemas.microsoft.com/office/powerpoint/2010/main" val="23638955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82E3C8-7D53-C756-EFF0-CDE9F609BE30}"/>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1D4E7B05-2E22-ED8A-8E80-29DC5A1B2F07}"/>
              </a:ext>
            </a:extLst>
          </p:cNvPr>
          <p:cNvSpPr>
            <a:spLocks noGrp="1"/>
          </p:cNvSpPr>
          <p:nvPr>
            <p:ph type="dt" sz="half" idx="10"/>
          </p:nvPr>
        </p:nvSpPr>
        <p:spPr/>
        <p:txBody>
          <a:bodyPr/>
          <a:lstStyle/>
          <a:p>
            <a:fld id="{1BCE6410-50C3-414C-AFE8-C0DC006A1B84}" type="datetimeFigureOut">
              <a:rPr lang="en-GB" smtClean="0"/>
              <a:t>18/02/2025</a:t>
            </a:fld>
            <a:endParaRPr lang="en-GB"/>
          </a:p>
        </p:txBody>
      </p:sp>
      <p:sp>
        <p:nvSpPr>
          <p:cNvPr id="4" name="Footer Placeholder 3">
            <a:extLst>
              <a:ext uri="{FF2B5EF4-FFF2-40B4-BE49-F238E27FC236}">
                <a16:creationId xmlns:a16="http://schemas.microsoft.com/office/drawing/2014/main" id="{935475CD-5AAB-9BCA-A240-D2D2761AE292}"/>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B9961C03-379A-1146-0A2F-0DECB5F00FE4}"/>
              </a:ext>
            </a:extLst>
          </p:cNvPr>
          <p:cNvSpPr>
            <a:spLocks noGrp="1"/>
          </p:cNvSpPr>
          <p:nvPr>
            <p:ph type="sldNum" sz="quarter" idx="12"/>
          </p:nvPr>
        </p:nvSpPr>
        <p:spPr/>
        <p:txBody>
          <a:bodyPr/>
          <a:lstStyle/>
          <a:p>
            <a:fld id="{0A12BE57-AD0F-41E2-A932-C1211B032865}" type="slidenum">
              <a:rPr lang="en-GB" smtClean="0"/>
              <a:t>‹#›</a:t>
            </a:fld>
            <a:endParaRPr lang="en-GB"/>
          </a:p>
        </p:txBody>
      </p:sp>
    </p:spTree>
    <p:extLst>
      <p:ext uri="{BB962C8B-B14F-4D97-AF65-F5344CB8AC3E}">
        <p14:creationId xmlns:p14="http://schemas.microsoft.com/office/powerpoint/2010/main" val="33403190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9620B6E-9F6F-6E29-AC62-FAA553F5BE45}"/>
              </a:ext>
            </a:extLst>
          </p:cNvPr>
          <p:cNvSpPr>
            <a:spLocks noGrp="1"/>
          </p:cNvSpPr>
          <p:nvPr>
            <p:ph type="dt" sz="half" idx="10"/>
          </p:nvPr>
        </p:nvSpPr>
        <p:spPr/>
        <p:txBody>
          <a:bodyPr/>
          <a:lstStyle/>
          <a:p>
            <a:fld id="{1BCE6410-50C3-414C-AFE8-C0DC006A1B84}" type="datetimeFigureOut">
              <a:rPr lang="en-GB" smtClean="0"/>
              <a:t>18/02/2025</a:t>
            </a:fld>
            <a:endParaRPr lang="en-GB"/>
          </a:p>
        </p:txBody>
      </p:sp>
      <p:sp>
        <p:nvSpPr>
          <p:cNvPr id="3" name="Footer Placeholder 2">
            <a:extLst>
              <a:ext uri="{FF2B5EF4-FFF2-40B4-BE49-F238E27FC236}">
                <a16:creationId xmlns:a16="http://schemas.microsoft.com/office/drawing/2014/main" id="{C2358971-D902-D5CE-0BEE-04A888D9CBCA}"/>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5ADBA9DC-F06A-9790-360C-E9EB82F20C48}"/>
              </a:ext>
            </a:extLst>
          </p:cNvPr>
          <p:cNvSpPr>
            <a:spLocks noGrp="1"/>
          </p:cNvSpPr>
          <p:nvPr>
            <p:ph type="sldNum" sz="quarter" idx="12"/>
          </p:nvPr>
        </p:nvSpPr>
        <p:spPr/>
        <p:txBody>
          <a:bodyPr/>
          <a:lstStyle/>
          <a:p>
            <a:fld id="{0A12BE57-AD0F-41E2-A932-C1211B032865}" type="slidenum">
              <a:rPr lang="en-GB" smtClean="0"/>
              <a:t>‹#›</a:t>
            </a:fld>
            <a:endParaRPr lang="en-GB"/>
          </a:p>
        </p:txBody>
      </p:sp>
    </p:spTree>
    <p:extLst>
      <p:ext uri="{BB962C8B-B14F-4D97-AF65-F5344CB8AC3E}">
        <p14:creationId xmlns:p14="http://schemas.microsoft.com/office/powerpoint/2010/main" val="21362640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F2F657-1876-1EF0-2AB7-A1F27C12023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70BB2D41-33D7-E117-5B9E-2C45D8961EA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3ED265E8-CC8D-2A06-A63C-29F73B7B305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7144041-7BC1-3FD3-C82A-FB312D58D52B}"/>
              </a:ext>
            </a:extLst>
          </p:cNvPr>
          <p:cNvSpPr>
            <a:spLocks noGrp="1"/>
          </p:cNvSpPr>
          <p:nvPr>
            <p:ph type="dt" sz="half" idx="10"/>
          </p:nvPr>
        </p:nvSpPr>
        <p:spPr/>
        <p:txBody>
          <a:bodyPr/>
          <a:lstStyle/>
          <a:p>
            <a:fld id="{1BCE6410-50C3-414C-AFE8-C0DC006A1B84}" type="datetimeFigureOut">
              <a:rPr lang="en-GB" smtClean="0"/>
              <a:t>18/02/2025</a:t>
            </a:fld>
            <a:endParaRPr lang="en-GB"/>
          </a:p>
        </p:txBody>
      </p:sp>
      <p:sp>
        <p:nvSpPr>
          <p:cNvPr id="6" name="Footer Placeholder 5">
            <a:extLst>
              <a:ext uri="{FF2B5EF4-FFF2-40B4-BE49-F238E27FC236}">
                <a16:creationId xmlns:a16="http://schemas.microsoft.com/office/drawing/2014/main" id="{3D8A2DD7-3BA5-D214-6A3B-8A852F3FC29F}"/>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733ED2EC-6B2E-4CD3-9E59-826EE9AD7B2F}"/>
              </a:ext>
            </a:extLst>
          </p:cNvPr>
          <p:cNvSpPr>
            <a:spLocks noGrp="1"/>
          </p:cNvSpPr>
          <p:nvPr>
            <p:ph type="sldNum" sz="quarter" idx="12"/>
          </p:nvPr>
        </p:nvSpPr>
        <p:spPr/>
        <p:txBody>
          <a:bodyPr/>
          <a:lstStyle/>
          <a:p>
            <a:fld id="{0A12BE57-AD0F-41E2-A932-C1211B032865}" type="slidenum">
              <a:rPr lang="en-GB" smtClean="0"/>
              <a:t>‹#›</a:t>
            </a:fld>
            <a:endParaRPr lang="en-GB"/>
          </a:p>
        </p:txBody>
      </p:sp>
    </p:spTree>
    <p:extLst>
      <p:ext uri="{BB962C8B-B14F-4D97-AF65-F5344CB8AC3E}">
        <p14:creationId xmlns:p14="http://schemas.microsoft.com/office/powerpoint/2010/main" val="8274204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768D8D-E682-3E21-6C07-840C73F2B42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75C62A31-AB5C-E698-90A9-4BCA6682A26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15793FC3-ED31-7319-DE1F-7521084D615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687BBDB-52F1-267B-BC36-DC3CE0BB9CE4}"/>
              </a:ext>
            </a:extLst>
          </p:cNvPr>
          <p:cNvSpPr>
            <a:spLocks noGrp="1"/>
          </p:cNvSpPr>
          <p:nvPr>
            <p:ph type="dt" sz="half" idx="10"/>
          </p:nvPr>
        </p:nvSpPr>
        <p:spPr/>
        <p:txBody>
          <a:bodyPr/>
          <a:lstStyle/>
          <a:p>
            <a:fld id="{1BCE6410-50C3-414C-AFE8-C0DC006A1B84}" type="datetimeFigureOut">
              <a:rPr lang="en-GB" smtClean="0"/>
              <a:t>18/02/2025</a:t>
            </a:fld>
            <a:endParaRPr lang="en-GB"/>
          </a:p>
        </p:txBody>
      </p:sp>
      <p:sp>
        <p:nvSpPr>
          <p:cNvPr id="6" name="Footer Placeholder 5">
            <a:extLst>
              <a:ext uri="{FF2B5EF4-FFF2-40B4-BE49-F238E27FC236}">
                <a16:creationId xmlns:a16="http://schemas.microsoft.com/office/drawing/2014/main" id="{B8FFCC52-0244-D655-1B4E-A8D0DAC09361}"/>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5F9D474C-5D71-1308-2370-004D727F8B0A}"/>
              </a:ext>
            </a:extLst>
          </p:cNvPr>
          <p:cNvSpPr>
            <a:spLocks noGrp="1"/>
          </p:cNvSpPr>
          <p:nvPr>
            <p:ph type="sldNum" sz="quarter" idx="12"/>
          </p:nvPr>
        </p:nvSpPr>
        <p:spPr/>
        <p:txBody>
          <a:bodyPr/>
          <a:lstStyle/>
          <a:p>
            <a:fld id="{0A12BE57-AD0F-41E2-A932-C1211B032865}" type="slidenum">
              <a:rPr lang="en-GB" smtClean="0"/>
              <a:t>‹#›</a:t>
            </a:fld>
            <a:endParaRPr lang="en-GB"/>
          </a:p>
        </p:txBody>
      </p:sp>
    </p:spTree>
    <p:extLst>
      <p:ext uri="{BB962C8B-B14F-4D97-AF65-F5344CB8AC3E}">
        <p14:creationId xmlns:p14="http://schemas.microsoft.com/office/powerpoint/2010/main" val="30625296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18" Type="http://schemas.openxmlformats.org/officeDocument/2006/relationships/slideLayout" Target="../slideLayouts/slideLayout29.xml"/><Relationship Id="rId3" Type="http://schemas.openxmlformats.org/officeDocument/2006/relationships/slideLayout" Target="../slideLayouts/slideLayout14.xml"/><Relationship Id="rId21" Type="http://schemas.openxmlformats.org/officeDocument/2006/relationships/slideLayout" Target="../slideLayouts/slideLayout32.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17" Type="http://schemas.openxmlformats.org/officeDocument/2006/relationships/slideLayout" Target="../slideLayouts/slideLayout28.xml"/><Relationship Id="rId2" Type="http://schemas.openxmlformats.org/officeDocument/2006/relationships/slideLayout" Target="../slideLayouts/slideLayout13.xml"/><Relationship Id="rId16" Type="http://schemas.openxmlformats.org/officeDocument/2006/relationships/slideLayout" Target="../slideLayouts/slideLayout27.xml"/><Relationship Id="rId20" Type="http://schemas.openxmlformats.org/officeDocument/2006/relationships/slideLayout" Target="../slideLayouts/slideLayout31.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slideLayout" Target="../slideLayouts/slideLayout26.xml"/><Relationship Id="rId23" Type="http://schemas.openxmlformats.org/officeDocument/2006/relationships/image" Target="../media/image1.png"/><Relationship Id="rId10" Type="http://schemas.openxmlformats.org/officeDocument/2006/relationships/slideLayout" Target="../slideLayouts/slideLayout21.xml"/><Relationship Id="rId19" Type="http://schemas.openxmlformats.org/officeDocument/2006/relationships/slideLayout" Target="../slideLayouts/slideLayout30.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slideLayout" Target="../slideLayouts/slideLayout25.xml"/><Relationship Id="rId22"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40.xml"/><Relationship Id="rId13" Type="http://schemas.openxmlformats.org/officeDocument/2006/relationships/slideLayout" Target="../slideLayouts/slideLayout45.xml"/><Relationship Id="rId18" Type="http://schemas.openxmlformats.org/officeDocument/2006/relationships/slideLayout" Target="../slideLayouts/slideLayout50.xml"/><Relationship Id="rId26" Type="http://schemas.openxmlformats.org/officeDocument/2006/relationships/slideLayout" Target="../slideLayouts/slideLayout58.xml"/><Relationship Id="rId3" Type="http://schemas.openxmlformats.org/officeDocument/2006/relationships/slideLayout" Target="../slideLayouts/slideLayout35.xml"/><Relationship Id="rId21" Type="http://schemas.openxmlformats.org/officeDocument/2006/relationships/slideLayout" Target="../slideLayouts/slideLayout53.xml"/><Relationship Id="rId7" Type="http://schemas.openxmlformats.org/officeDocument/2006/relationships/slideLayout" Target="../slideLayouts/slideLayout39.xml"/><Relationship Id="rId12" Type="http://schemas.openxmlformats.org/officeDocument/2006/relationships/slideLayout" Target="../slideLayouts/slideLayout44.xml"/><Relationship Id="rId17" Type="http://schemas.openxmlformats.org/officeDocument/2006/relationships/slideLayout" Target="../slideLayouts/slideLayout49.xml"/><Relationship Id="rId25" Type="http://schemas.openxmlformats.org/officeDocument/2006/relationships/slideLayout" Target="../slideLayouts/slideLayout57.xml"/><Relationship Id="rId2" Type="http://schemas.openxmlformats.org/officeDocument/2006/relationships/slideLayout" Target="../slideLayouts/slideLayout34.xml"/><Relationship Id="rId16" Type="http://schemas.openxmlformats.org/officeDocument/2006/relationships/slideLayout" Target="../slideLayouts/slideLayout48.xml"/><Relationship Id="rId20" Type="http://schemas.openxmlformats.org/officeDocument/2006/relationships/slideLayout" Target="../slideLayouts/slideLayout52.xml"/><Relationship Id="rId29" Type="http://schemas.openxmlformats.org/officeDocument/2006/relationships/image" Target="../media/image1.png"/><Relationship Id="rId1" Type="http://schemas.openxmlformats.org/officeDocument/2006/relationships/slideLayout" Target="../slideLayouts/slideLayout33.xml"/><Relationship Id="rId6" Type="http://schemas.openxmlformats.org/officeDocument/2006/relationships/slideLayout" Target="../slideLayouts/slideLayout38.xml"/><Relationship Id="rId11" Type="http://schemas.openxmlformats.org/officeDocument/2006/relationships/slideLayout" Target="../slideLayouts/slideLayout43.xml"/><Relationship Id="rId24" Type="http://schemas.openxmlformats.org/officeDocument/2006/relationships/slideLayout" Target="../slideLayouts/slideLayout56.xml"/><Relationship Id="rId5" Type="http://schemas.openxmlformats.org/officeDocument/2006/relationships/slideLayout" Target="../slideLayouts/slideLayout37.xml"/><Relationship Id="rId15" Type="http://schemas.openxmlformats.org/officeDocument/2006/relationships/slideLayout" Target="../slideLayouts/slideLayout47.xml"/><Relationship Id="rId23" Type="http://schemas.openxmlformats.org/officeDocument/2006/relationships/slideLayout" Target="../slideLayouts/slideLayout55.xml"/><Relationship Id="rId28" Type="http://schemas.openxmlformats.org/officeDocument/2006/relationships/theme" Target="../theme/theme3.xml"/><Relationship Id="rId10" Type="http://schemas.openxmlformats.org/officeDocument/2006/relationships/slideLayout" Target="../slideLayouts/slideLayout42.xml"/><Relationship Id="rId19" Type="http://schemas.openxmlformats.org/officeDocument/2006/relationships/slideLayout" Target="../slideLayouts/slideLayout51.xml"/><Relationship Id="rId4" Type="http://schemas.openxmlformats.org/officeDocument/2006/relationships/slideLayout" Target="../slideLayouts/slideLayout36.xml"/><Relationship Id="rId9" Type="http://schemas.openxmlformats.org/officeDocument/2006/relationships/slideLayout" Target="../slideLayouts/slideLayout41.xml"/><Relationship Id="rId14" Type="http://schemas.openxmlformats.org/officeDocument/2006/relationships/slideLayout" Target="../slideLayouts/slideLayout46.xml"/><Relationship Id="rId22" Type="http://schemas.openxmlformats.org/officeDocument/2006/relationships/slideLayout" Target="../slideLayouts/slideLayout54.xml"/><Relationship Id="rId27" Type="http://schemas.openxmlformats.org/officeDocument/2006/relationships/slideLayout" Target="../slideLayouts/slideLayout5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45F5129-41ED-EA25-23CD-37167C25FF0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CD4769CC-D955-9402-734D-5720C2E8B79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228FEEB0-51DB-EBE3-F2D4-51486364893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1BCE6410-50C3-414C-AFE8-C0DC006A1B84}" type="datetimeFigureOut">
              <a:rPr lang="en-GB" smtClean="0"/>
              <a:t>18/02/2025</a:t>
            </a:fld>
            <a:endParaRPr lang="en-GB"/>
          </a:p>
        </p:txBody>
      </p:sp>
      <p:sp>
        <p:nvSpPr>
          <p:cNvPr id="5" name="Footer Placeholder 4">
            <a:extLst>
              <a:ext uri="{FF2B5EF4-FFF2-40B4-BE49-F238E27FC236}">
                <a16:creationId xmlns:a16="http://schemas.microsoft.com/office/drawing/2014/main" id="{4973F9E7-808F-E06E-E002-AA1F56BD882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GB"/>
          </a:p>
        </p:txBody>
      </p:sp>
      <p:sp>
        <p:nvSpPr>
          <p:cNvPr id="6" name="Slide Number Placeholder 5">
            <a:extLst>
              <a:ext uri="{FF2B5EF4-FFF2-40B4-BE49-F238E27FC236}">
                <a16:creationId xmlns:a16="http://schemas.microsoft.com/office/drawing/2014/main" id="{F921FE9A-70CB-B468-F51C-F50B5727539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0A12BE57-AD0F-41E2-A932-C1211B032865}" type="slidenum">
              <a:rPr lang="en-GB" smtClean="0"/>
              <a:t>‹#›</a:t>
            </a:fld>
            <a:endParaRPr lang="en-GB"/>
          </a:p>
        </p:txBody>
      </p:sp>
    </p:spTree>
    <p:extLst>
      <p:ext uri="{BB962C8B-B14F-4D97-AF65-F5344CB8AC3E}">
        <p14:creationId xmlns:p14="http://schemas.microsoft.com/office/powerpoint/2010/main" val="286058380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4" name="Text Placeholder 3">
            <a:extLst>
              <a:ext uri="{FF2B5EF4-FFF2-40B4-BE49-F238E27FC236}">
                <a16:creationId xmlns:a16="http://schemas.microsoft.com/office/drawing/2014/main" id="{41900DE3-17DB-2B4A-14D0-EB2FE87220C6}"/>
              </a:ext>
            </a:extLst>
          </p:cNvPr>
          <p:cNvSpPr>
            <a:spLocks noGrp="1"/>
          </p:cNvSpPr>
          <p:nvPr>
            <p:ph type="body" idx="1"/>
          </p:nvPr>
        </p:nvSpPr>
        <p:spPr>
          <a:xfrm>
            <a:off x="1279526" y="1606551"/>
            <a:ext cx="9631364" cy="3913188"/>
          </a:xfrm>
          <a:prstGeom prst="rect">
            <a:avLst/>
          </a:prstGeom>
        </p:spPr>
        <p:txBody>
          <a:bodyPr vert="horz" lIns="0" tIns="0" rIns="0" bIns="0" rtlCol="0">
            <a:noAutofit/>
          </a:bodyPr>
          <a:lstStyle/>
          <a:p>
            <a:pPr lvl="0"/>
            <a:r>
              <a:rPr lang="en-US" dirty="0"/>
              <a:t>Click to edit Master text styles</a:t>
            </a:r>
          </a:p>
          <a:p>
            <a:pPr lvl="1"/>
            <a:r>
              <a:rPr lang="en-US" dirty="0"/>
              <a:t>Second level</a:t>
            </a:r>
          </a:p>
        </p:txBody>
      </p:sp>
      <p:pic>
        <p:nvPicPr>
          <p:cNvPr id="5" name="Picture 4">
            <a:extLst>
              <a:ext uri="{FF2B5EF4-FFF2-40B4-BE49-F238E27FC236}">
                <a16:creationId xmlns:a16="http://schemas.microsoft.com/office/drawing/2014/main" id="{FD0F81D4-7495-CFF4-37F2-AD28C1F5949D}"/>
              </a:ext>
            </a:extLst>
          </p:cNvPr>
          <p:cNvPicPr>
            <a:picLocks noChangeAspect="1"/>
          </p:cNvPicPr>
          <p:nvPr userDrawn="1"/>
        </p:nvPicPr>
        <p:blipFill>
          <a:blip r:embed="rId23"/>
          <a:stretch>
            <a:fillRect/>
          </a:stretch>
        </p:blipFill>
        <p:spPr>
          <a:xfrm>
            <a:off x="-889674" y="17948"/>
            <a:ext cx="749873" cy="432854"/>
          </a:xfrm>
          <a:prstGeom prst="rect">
            <a:avLst/>
          </a:prstGeom>
        </p:spPr>
      </p:pic>
    </p:spTree>
    <p:extLst>
      <p:ext uri="{BB962C8B-B14F-4D97-AF65-F5344CB8AC3E}">
        <p14:creationId xmlns:p14="http://schemas.microsoft.com/office/powerpoint/2010/main" val="301313646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 id="2147483678" r:id="rId18"/>
    <p:sldLayoutId id="2147483679" r:id="rId19"/>
    <p:sldLayoutId id="2147483681" r:id="rId20"/>
    <p:sldLayoutId id="2147483682" r:id="rId21"/>
  </p:sldLayoutIdLst>
  <p:hf hdr="0" dt="0"/>
  <p:txStyles>
    <p:titleStyle>
      <a:lvl1pPr algn="l" defTabSz="913862" rtl="0" eaLnBrk="1" latinLnBrk="0" hangingPunct="1">
        <a:lnSpc>
          <a:spcPct val="95000"/>
        </a:lnSpc>
        <a:spcBef>
          <a:spcPct val="0"/>
        </a:spcBef>
        <a:buNone/>
        <a:defRPr sz="3598" b="0" kern="1200" spc="0" baseline="0">
          <a:solidFill>
            <a:schemeClr val="tx1"/>
          </a:solidFill>
          <a:latin typeface="+mj-lt"/>
          <a:ea typeface="+mj-ea"/>
          <a:cs typeface="+mj-cs"/>
        </a:defRPr>
      </a:lvl1pPr>
    </p:titleStyle>
    <p:bodyStyle>
      <a:lvl1pPr marL="0" indent="0" algn="l" defTabSz="913862" rtl="0" eaLnBrk="1" latinLnBrk="0" hangingPunct="1">
        <a:lnSpc>
          <a:spcPct val="95000"/>
        </a:lnSpc>
        <a:spcBef>
          <a:spcPts val="0"/>
        </a:spcBef>
        <a:spcAft>
          <a:spcPts val="600"/>
        </a:spcAft>
        <a:buFont typeface="Arial" panose="020B0604020202020204" pitchFamily="34" charset="0"/>
        <a:buNone/>
        <a:defRPr lang="en-US" sz="7196" b="0" kern="1200" dirty="0" smtClean="0">
          <a:solidFill>
            <a:schemeClr val="tx1"/>
          </a:solidFill>
          <a:latin typeface="+mj-lt"/>
          <a:ea typeface="+mn-ea"/>
          <a:cs typeface="+mn-cs"/>
        </a:defRPr>
      </a:lvl1pPr>
      <a:lvl2pPr marL="0" indent="0" algn="l" defTabSz="913862" rtl="0" eaLnBrk="1" latinLnBrk="0" hangingPunct="1">
        <a:lnSpc>
          <a:spcPct val="100000"/>
        </a:lnSpc>
        <a:spcBef>
          <a:spcPts val="0"/>
        </a:spcBef>
        <a:spcAft>
          <a:spcPts val="600"/>
        </a:spcAft>
        <a:buFont typeface="Arial" panose="020B0604020202020204" pitchFamily="34" charset="0"/>
        <a:buNone/>
        <a:defRPr lang="en-US" sz="2399" b="0" kern="1200" dirty="0" smtClean="0">
          <a:solidFill>
            <a:schemeClr val="tx1"/>
          </a:solidFill>
          <a:latin typeface="+mn-lt"/>
          <a:ea typeface="+mn-ea"/>
          <a:cs typeface="+mn-cs"/>
        </a:defRPr>
      </a:lvl2pPr>
      <a:lvl3pPr marL="0" indent="0" algn="l" defTabSz="913862" rtl="0" eaLnBrk="1" latinLnBrk="0" hangingPunct="1">
        <a:lnSpc>
          <a:spcPct val="100000"/>
        </a:lnSpc>
        <a:spcBef>
          <a:spcPts val="0"/>
        </a:spcBef>
        <a:spcAft>
          <a:spcPts val="600"/>
        </a:spcAft>
        <a:buFont typeface="Wingdings" pitchFamily="2" charset="2"/>
        <a:buNone/>
        <a:tabLst/>
        <a:defRPr lang="en-US" sz="1600" b="0" kern="1200" dirty="0" smtClean="0">
          <a:solidFill>
            <a:schemeClr val="tx1"/>
          </a:solidFill>
          <a:latin typeface="+mn-lt"/>
          <a:ea typeface="+mn-ea"/>
          <a:cs typeface="+mn-cs"/>
        </a:defRPr>
      </a:lvl3pPr>
      <a:lvl4pPr marL="179894" indent="-179894" algn="l" defTabSz="913862" rtl="0" eaLnBrk="1" latinLnBrk="0" hangingPunct="1">
        <a:lnSpc>
          <a:spcPct val="100000"/>
        </a:lnSpc>
        <a:spcBef>
          <a:spcPts val="0"/>
        </a:spcBef>
        <a:spcAft>
          <a:spcPts val="600"/>
        </a:spcAft>
        <a:buFont typeface="Wingdings" pitchFamily="2" charset="2"/>
        <a:buChar char="§"/>
        <a:tabLst/>
        <a:defRPr lang="en-US" sz="1600" b="0" kern="1200" dirty="0" smtClean="0">
          <a:solidFill>
            <a:schemeClr val="tx1"/>
          </a:solidFill>
          <a:latin typeface="+mn-lt"/>
          <a:ea typeface="+mn-ea"/>
          <a:cs typeface="+mn-cs"/>
        </a:defRPr>
      </a:lvl4pPr>
      <a:lvl5pPr marL="359788" indent="-179894" algn="l" defTabSz="913862" rtl="0" eaLnBrk="1" latinLnBrk="0" hangingPunct="1">
        <a:lnSpc>
          <a:spcPct val="100000"/>
        </a:lnSpc>
        <a:spcBef>
          <a:spcPts val="0"/>
        </a:spcBef>
        <a:spcAft>
          <a:spcPts val="600"/>
        </a:spcAft>
        <a:buFont typeface="Wingdings" pitchFamily="2" charset="2"/>
        <a:buChar char="§"/>
        <a:tabLst/>
        <a:defRPr lang="en-US" sz="1600" b="0" kern="1200" dirty="0">
          <a:solidFill>
            <a:schemeClr val="tx1"/>
          </a:solidFill>
          <a:latin typeface="+mn-lt"/>
          <a:ea typeface="+mn-ea"/>
          <a:cs typeface="+mn-cs"/>
        </a:defRPr>
      </a:lvl5pPr>
      <a:lvl6pPr marL="539682" indent="-179894" algn="l" defTabSz="913862" rtl="0" eaLnBrk="1" latinLnBrk="0" hangingPunct="1">
        <a:lnSpc>
          <a:spcPct val="100000"/>
        </a:lnSpc>
        <a:spcBef>
          <a:spcPts val="0"/>
        </a:spcBef>
        <a:spcAft>
          <a:spcPts val="600"/>
        </a:spcAft>
        <a:buFont typeface="Wingdings" pitchFamily="2" charset="2"/>
        <a:buChar char="§"/>
        <a:tabLst/>
        <a:defRPr lang="en-US" sz="1600" kern="1200" dirty="0" smtClean="0">
          <a:solidFill>
            <a:schemeClr val="tx1"/>
          </a:solidFill>
          <a:latin typeface="+mn-lt"/>
          <a:ea typeface="+mn-ea"/>
          <a:cs typeface="+mn-cs"/>
        </a:defRPr>
      </a:lvl6pPr>
      <a:lvl7pPr marL="342698" indent="-342698" algn="l" defTabSz="913862" rtl="0" eaLnBrk="1" latinLnBrk="0" hangingPunct="1">
        <a:lnSpc>
          <a:spcPct val="100000"/>
        </a:lnSpc>
        <a:spcBef>
          <a:spcPts val="0"/>
        </a:spcBef>
        <a:spcAft>
          <a:spcPts val="600"/>
        </a:spcAft>
        <a:buFont typeface="+mj-lt"/>
        <a:buAutoNum type="arabicPeriod"/>
        <a:tabLst/>
        <a:defRPr lang="en-US" sz="1600" kern="1200" dirty="0" smtClean="0">
          <a:solidFill>
            <a:schemeClr val="tx1"/>
          </a:solidFill>
          <a:latin typeface="+mn-lt"/>
          <a:ea typeface="+mn-ea"/>
          <a:cs typeface="+mn-cs"/>
        </a:defRPr>
      </a:lvl7pPr>
      <a:lvl8pPr marL="683597" indent="-342698" algn="l" defTabSz="913862" rtl="0" eaLnBrk="1" latinLnBrk="0" hangingPunct="1">
        <a:lnSpc>
          <a:spcPct val="100000"/>
        </a:lnSpc>
        <a:spcBef>
          <a:spcPts val="0"/>
        </a:spcBef>
        <a:spcAft>
          <a:spcPts val="600"/>
        </a:spcAft>
        <a:buFont typeface="+mj-lt"/>
        <a:buAutoNum type="alphaUcPeriod"/>
        <a:tabLst/>
        <a:defRPr lang="en-US" sz="1600" kern="1200" dirty="0" smtClean="0">
          <a:solidFill>
            <a:schemeClr val="tx1"/>
          </a:solidFill>
          <a:latin typeface="+mn-lt"/>
          <a:ea typeface="+mn-ea"/>
          <a:cs typeface="+mn-cs"/>
        </a:defRPr>
      </a:lvl8pPr>
      <a:lvl9pPr marL="179894" indent="-179894" algn="l" defTabSz="913862" rtl="0" eaLnBrk="1" latinLnBrk="0" hangingPunct="1">
        <a:lnSpc>
          <a:spcPct val="100000"/>
        </a:lnSpc>
        <a:spcBef>
          <a:spcPts val="0"/>
        </a:spcBef>
        <a:spcAft>
          <a:spcPts val="600"/>
        </a:spcAft>
        <a:buFont typeface="Wingdings" pitchFamily="2" charset="2"/>
        <a:buChar char="Ø"/>
        <a:tabLst/>
        <a:defRPr lang="en-US" sz="1600" kern="1200" dirty="0" smtClean="0">
          <a:solidFill>
            <a:schemeClr val="tx1"/>
          </a:solidFill>
          <a:latin typeface="+mn-lt"/>
          <a:ea typeface="+mn-ea"/>
          <a:cs typeface="+mn-cs"/>
        </a:defRPr>
      </a:lvl9pPr>
    </p:bodyStyle>
    <p:otherStyle>
      <a:defPPr>
        <a:defRPr lang="en-US"/>
      </a:defPPr>
      <a:lvl1pPr marL="0" algn="l" defTabSz="913862" rtl="0" eaLnBrk="1" latinLnBrk="0" hangingPunct="1">
        <a:defRPr sz="1799" kern="1200">
          <a:solidFill>
            <a:schemeClr val="tx1"/>
          </a:solidFill>
          <a:latin typeface="+mn-lt"/>
          <a:ea typeface="+mn-ea"/>
          <a:cs typeface="+mn-cs"/>
        </a:defRPr>
      </a:lvl1pPr>
      <a:lvl2pPr marL="456932" algn="l" defTabSz="913862" rtl="0" eaLnBrk="1" latinLnBrk="0" hangingPunct="1">
        <a:defRPr sz="1799" kern="1200">
          <a:solidFill>
            <a:schemeClr val="tx1"/>
          </a:solidFill>
          <a:latin typeface="+mn-lt"/>
          <a:ea typeface="+mn-ea"/>
          <a:cs typeface="+mn-cs"/>
        </a:defRPr>
      </a:lvl2pPr>
      <a:lvl3pPr marL="913862" algn="l" defTabSz="913862" rtl="0" eaLnBrk="1" latinLnBrk="0" hangingPunct="1">
        <a:defRPr sz="1799" kern="1200">
          <a:solidFill>
            <a:schemeClr val="tx1"/>
          </a:solidFill>
          <a:latin typeface="+mn-lt"/>
          <a:ea typeface="+mn-ea"/>
          <a:cs typeface="+mn-cs"/>
        </a:defRPr>
      </a:lvl3pPr>
      <a:lvl4pPr marL="1370794" algn="l" defTabSz="913862" rtl="0" eaLnBrk="1" latinLnBrk="0" hangingPunct="1">
        <a:defRPr sz="1799" kern="1200">
          <a:solidFill>
            <a:schemeClr val="tx1"/>
          </a:solidFill>
          <a:latin typeface="+mn-lt"/>
          <a:ea typeface="+mn-ea"/>
          <a:cs typeface="+mn-cs"/>
        </a:defRPr>
      </a:lvl4pPr>
      <a:lvl5pPr marL="1827724" algn="l" defTabSz="913862" rtl="0" eaLnBrk="1" latinLnBrk="0" hangingPunct="1">
        <a:defRPr sz="1799" kern="1200">
          <a:solidFill>
            <a:schemeClr val="tx1"/>
          </a:solidFill>
          <a:latin typeface="+mn-lt"/>
          <a:ea typeface="+mn-ea"/>
          <a:cs typeface="+mn-cs"/>
        </a:defRPr>
      </a:lvl5pPr>
      <a:lvl6pPr marL="2284656" algn="l" defTabSz="913862" rtl="0" eaLnBrk="1" latinLnBrk="0" hangingPunct="1">
        <a:defRPr sz="1799" kern="1200">
          <a:solidFill>
            <a:schemeClr val="tx1"/>
          </a:solidFill>
          <a:latin typeface="+mn-lt"/>
          <a:ea typeface="+mn-ea"/>
          <a:cs typeface="+mn-cs"/>
        </a:defRPr>
      </a:lvl6pPr>
      <a:lvl7pPr marL="2741586" algn="l" defTabSz="913862" rtl="0" eaLnBrk="1" latinLnBrk="0" hangingPunct="1">
        <a:defRPr sz="1799" kern="1200">
          <a:solidFill>
            <a:schemeClr val="tx1"/>
          </a:solidFill>
          <a:latin typeface="+mn-lt"/>
          <a:ea typeface="+mn-ea"/>
          <a:cs typeface="+mn-cs"/>
        </a:defRPr>
      </a:lvl7pPr>
      <a:lvl8pPr marL="3198517" algn="l" defTabSz="913862" rtl="0" eaLnBrk="1" latinLnBrk="0" hangingPunct="1">
        <a:defRPr sz="1799" kern="1200">
          <a:solidFill>
            <a:schemeClr val="tx1"/>
          </a:solidFill>
          <a:latin typeface="+mn-lt"/>
          <a:ea typeface="+mn-ea"/>
          <a:cs typeface="+mn-cs"/>
        </a:defRPr>
      </a:lvl8pPr>
      <a:lvl9pPr marL="3655448" algn="l" defTabSz="913862" rtl="0" eaLnBrk="1" latinLnBrk="0" hangingPunct="1">
        <a:defRPr sz="1799" kern="1200">
          <a:solidFill>
            <a:schemeClr val="tx1"/>
          </a:solidFill>
          <a:latin typeface="+mn-lt"/>
          <a:ea typeface="+mn-ea"/>
          <a:cs typeface="+mn-cs"/>
        </a:defRPr>
      </a:lvl9pPr>
    </p:otherStyle>
  </p:txStyles>
  <p:extLst>
    <p:ext uri="{27BBF7A9-308A-43DC-89C8-2F10F3537804}">
      <p15:sldGuideLst xmlns:p15="http://schemas.microsoft.com/office/powerpoint/2012/main">
        <p15:guide id="41">
          <p15:clr>
            <a:srgbClr val="8FB6FF"/>
          </p15:clr>
        </p15:guide>
        <p15:guide id="42" pos="7680">
          <p15:clr>
            <a:srgbClr val="8FB6FF"/>
          </p15:clr>
        </p15:guide>
        <p15:guide id="43" pos="181">
          <p15:clr>
            <a:srgbClr val="8FB6FF"/>
          </p15:clr>
        </p15:guide>
        <p15:guide id="44" pos="624">
          <p15:clr>
            <a:srgbClr val="8FB6FF"/>
          </p15:clr>
        </p15:guide>
        <p15:guide id="45" pos="806">
          <p15:clr>
            <a:srgbClr val="8FB6FF"/>
          </p15:clr>
        </p15:guide>
        <p15:guide id="46" pos="1249">
          <p15:clr>
            <a:srgbClr val="8FB6FF"/>
          </p15:clr>
        </p15:guide>
        <p15:guide id="47" pos="1431">
          <p15:clr>
            <a:srgbClr val="8FB6FF"/>
          </p15:clr>
        </p15:guide>
        <p15:guide id="48" pos="1874">
          <p15:clr>
            <a:srgbClr val="8FB6FF"/>
          </p15:clr>
        </p15:guide>
        <p15:guide id="49" pos="2056">
          <p15:clr>
            <a:srgbClr val="8FB6FF"/>
          </p15:clr>
        </p15:guide>
        <p15:guide id="50" pos="2499">
          <p15:clr>
            <a:srgbClr val="8FB6FF"/>
          </p15:clr>
        </p15:guide>
        <p15:guide id="51" pos="2680">
          <p15:clr>
            <a:srgbClr val="8FB6FF"/>
          </p15:clr>
        </p15:guide>
        <p15:guide id="52" pos="3124">
          <p15:clr>
            <a:srgbClr val="8FB6FF"/>
          </p15:clr>
        </p15:guide>
        <p15:guide id="53" pos="3305">
          <p15:clr>
            <a:srgbClr val="8FB6FF"/>
          </p15:clr>
        </p15:guide>
        <p15:guide id="54" pos="3749">
          <p15:clr>
            <a:srgbClr val="8FB6FF"/>
          </p15:clr>
        </p15:guide>
        <p15:guide id="55" pos="3931">
          <p15:clr>
            <a:srgbClr val="8FB6FF"/>
          </p15:clr>
        </p15:guide>
        <p15:guide id="56" pos="4374">
          <p15:clr>
            <a:srgbClr val="8FB6FF"/>
          </p15:clr>
        </p15:guide>
        <p15:guide id="57" pos="4555">
          <p15:clr>
            <a:srgbClr val="8FB6FF"/>
          </p15:clr>
        </p15:guide>
        <p15:guide id="58" pos="4999">
          <p15:clr>
            <a:srgbClr val="8FB6FF"/>
          </p15:clr>
        </p15:guide>
        <p15:guide id="59" pos="5180">
          <p15:clr>
            <a:srgbClr val="8FB6FF"/>
          </p15:clr>
        </p15:guide>
        <p15:guide id="60" pos="5623">
          <p15:clr>
            <a:srgbClr val="8FB6FF"/>
          </p15:clr>
        </p15:guide>
        <p15:guide id="61" pos="5805">
          <p15:clr>
            <a:srgbClr val="8FB6FF"/>
          </p15:clr>
        </p15:guide>
        <p15:guide id="62" pos="6248">
          <p15:clr>
            <a:srgbClr val="8FB6FF"/>
          </p15:clr>
        </p15:guide>
        <p15:guide id="63" pos="6430">
          <p15:clr>
            <a:srgbClr val="8FB6FF"/>
          </p15:clr>
        </p15:guide>
        <p15:guide id="64" pos="6873">
          <p15:clr>
            <a:srgbClr val="8FB6FF"/>
          </p15:clr>
        </p15:guide>
        <p15:guide id="65" pos="7055">
          <p15:clr>
            <a:srgbClr val="8FB6FF"/>
          </p15:clr>
        </p15:guide>
        <p15:guide id="66" pos="7498">
          <p15:clr>
            <a:srgbClr val="8FB6FF"/>
          </p15:clr>
        </p15:guide>
        <p15:guide id="67" orient="horz" pos="5">
          <p15:clr>
            <a:srgbClr val="8FB6FF"/>
          </p15:clr>
        </p15:guide>
        <p15:guide id="68" orient="horz" pos="4320">
          <p15:clr>
            <a:srgbClr val="8FB6FF"/>
          </p15:clr>
        </p15:guide>
        <p15:guide id="69" orient="horz" pos="346">
          <p15:clr>
            <a:srgbClr val="8FB6FF"/>
          </p15:clr>
        </p15:guide>
        <p15:guide id="70" orient="horz" pos="831">
          <p15:clr>
            <a:srgbClr val="8FB6FF"/>
          </p15:clr>
        </p15:guide>
        <p15:guide id="71" orient="horz" pos="1012">
          <p15:clr>
            <a:srgbClr val="8FB6FF"/>
          </p15:clr>
        </p15:guide>
        <p15:guide id="72" orient="horz" pos="1492">
          <p15:clr>
            <a:srgbClr val="8FB6FF"/>
          </p15:clr>
        </p15:guide>
        <p15:guide id="73" orient="horz" pos="1674">
          <p15:clr>
            <a:srgbClr val="8FB6FF"/>
          </p15:clr>
        </p15:guide>
        <p15:guide id="74" orient="horz" pos="2154">
          <p15:clr>
            <a:srgbClr val="8FB6FF"/>
          </p15:clr>
        </p15:guide>
        <p15:guide id="75" orient="horz" pos="2335">
          <p15:clr>
            <a:srgbClr val="8FB6FF"/>
          </p15:clr>
        </p15:guide>
        <p15:guide id="76" orient="horz" pos="2815">
          <p15:clr>
            <a:srgbClr val="8FB6FF"/>
          </p15:clr>
        </p15:guide>
        <p15:guide id="77" orient="horz" pos="2997">
          <p15:clr>
            <a:srgbClr val="8FB6FF"/>
          </p15:clr>
        </p15:guide>
        <p15:guide id="78" orient="horz" pos="3477">
          <p15:clr>
            <a:srgbClr val="8FB6FF"/>
          </p15:clr>
        </p15:guide>
        <p15:guide id="79" orient="horz" pos="3658">
          <p15:clr>
            <a:srgbClr val="8FB6FF"/>
          </p15:clr>
        </p15:guide>
        <p15:guide id="80" orient="horz" pos="4138">
          <p15:clr>
            <a:srgbClr val="8FB6FF"/>
          </p15:clr>
        </p15:guide>
      </p15:sldGuideLst>
    </p:ext>
  </p:extLst>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4" name="Text Placeholder 3">
            <a:extLst>
              <a:ext uri="{FF2B5EF4-FFF2-40B4-BE49-F238E27FC236}">
                <a16:creationId xmlns:a16="http://schemas.microsoft.com/office/drawing/2014/main" id="{41900DE3-17DB-2B4A-14D0-EB2FE87220C6}"/>
              </a:ext>
            </a:extLst>
          </p:cNvPr>
          <p:cNvSpPr>
            <a:spLocks noGrp="1"/>
          </p:cNvSpPr>
          <p:nvPr>
            <p:ph type="body" idx="1"/>
          </p:nvPr>
        </p:nvSpPr>
        <p:spPr>
          <a:xfrm>
            <a:off x="1279525" y="1606551"/>
            <a:ext cx="9631364" cy="3913188"/>
          </a:xfrm>
          <a:prstGeom prst="rect">
            <a:avLst/>
          </a:prstGeom>
        </p:spPr>
        <p:txBody>
          <a:bodyPr vert="horz" lIns="0" tIns="0" rIns="0" bIns="0" rtlCol="0">
            <a:noAutofit/>
          </a:bodyPr>
          <a:lstStyle/>
          <a:p>
            <a:pPr lvl="0"/>
            <a:r>
              <a:rPr lang="en-US" dirty="0"/>
              <a:t>Click to edit Master text styles</a:t>
            </a:r>
          </a:p>
          <a:p>
            <a:pPr lvl="1"/>
            <a:r>
              <a:rPr lang="en-US" dirty="0"/>
              <a:t>Second level</a:t>
            </a:r>
          </a:p>
        </p:txBody>
      </p:sp>
      <p:pic>
        <p:nvPicPr>
          <p:cNvPr id="2" name="Picture 1">
            <a:extLst>
              <a:ext uri="{FF2B5EF4-FFF2-40B4-BE49-F238E27FC236}">
                <a16:creationId xmlns:a16="http://schemas.microsoft.com/office/drawing/2014/main" id="{BFDB1B61-1732-E557-75FA-7902527719F2}"/>
              </a:ext>
            </a:extLst>
          </p:cNvPr>
          <p:cNvPicPr>
            <a:picLocks noChangeAspect="1"/>
          </p:cNvPicPr>
          <p:nvPr userDrawn="1"/>
        </p:nvPicPr>
        <p:blipFill>
          <a:blip r:embed="rId29"/>
          <a:stretch>
            <a:fillRect/>
          </a:stretch>
        </p:blipFill>
        <p:spPr>
          <a:xfrm>
            <a:off x="-889676" y="17947"/>
            <a:ext cx="749873" cy="432854"/>
          </a:xfrm>
          <a:prstGeom prst="rect">
            <a:avLst/>
          </a:prstGeom>
        </p:spPr>
      </p:pic>
    </p:spTree>
    <p:extLst>
      <p:ext uri="{BB962C8B-B14F-4D97-AF65-F5344CB8AC3E}">
        <p14:creationId xmlns:p14="http://schemas.microsoft.com/office/powerpoint/2010/main" val="1355060921"/>
      </p:ext>
    </p:extLst>
  </p:cSld>
  <p:clrMap bg1="lt1" tx1="dk1" bg2="lt2" tx2="dk2" accent1="accent1" accent2="accent2" accent3="accent3" accent4="accent4" accent5="accent5" accent6="accent6" hlink="hlink" folHlink="folHlink"/>
  <p:sldLayoutIdLst>
    <p:sldLayoutId id="2147483684" r:id="rId1"/>
    <p:sldLayoutId id="2147483685" r:id="rId2"/>
    <p:sldLayoutId id="2147483686" r:id="rId3"/>
    <p:sldLayoutId id="2147483687" r:id="rId4"/>
    <p:sldLayoutId id="2147483688" r:id="rId5"/>
    <p:sldLayoutId id="2147483689" r:id="rId6"/>
    <p:sldLayoutId id="2147483690" r:id="rId7"/>
    <p:sldLayoutId id="2147483691" r:id="rId8"/>
    <p:sldLayoutId id="2147483692" r:id="rId9"/>
    <p:sldLayoutId id="2147483693" r:id="rId10"/>
    <p:sldLayoutId id="2147483694" r:id="rId11"/>
    <p:sldLayoutId id="2147483695" r:id="rId12"/>
    <p:sldLayoutId id="2147483696" r:id="rId13"/>
    <p:sldLayoutId id="2147483697" r:id="rId14"/>
    <p:sldLayoutId id="2147483698" r:id="rId15"/>
    <p:sldLayoutId id="2147483699" r:id="rId16"/>
    <p:sldLayoutId id="2147483700" r:id="rId17"/>
    <p:sldLayoutId id="2147483701" r:id="rId18"/>
    <p:sldLayoutId id="2147483702" r:id="rId19"/>
    <p:sldLayoutId id="2147483703" r:id="rId20"/>
    <p:sldLayoutId id="2147483704" r:id="rId21"/>
    <p:sldLayoutId id="2147483705" r:id="rId22"/>
    <p:sldLayoutId id="2147483706" r:id="rId23"/>
    <p:sldLayoutId id="2147483707" r:id="rId24"/>
    <p:sldLayoutId id="2147483708" r:id="rId25"/>
    <p:sldLayoutId id="2147483709" r:id="rId26"/>
    <p:sldLayoutId id="2147483710" r:id="rId27"/>
  </p:sldLayoutIdLst>
  <p:hf hdr="0" dt="0"/>
  <p:txStyles>
    <p:titleStyle>
      <a:lvl1pPr algn="l" defTabSz="914400" rtl="0" eaLnBrk="1" latinLnBrk="0" hangingPunct="1">
        <a:lnSpc>
          <a:spcPct val="95000"/>
        </a:lnSpc>
        <a:spcBef>
          <a:spcPct val="0"/>
        </a:spcBef>
        <a:buNone/>
        <a:defRPr sz="3600" b="0" kern="1200" spc="0" baseline="0">
          <a:solidFill>
            <a:schemeClr val="tx1"/>
          </a:solidFill>
          <a:latin typeface="+mj-lt"/>
          <a:ea typeface="+mj-ea"/>
          <a:cs typeface="+mj-cs"/>
        </a:defRPr>
      </a:lvl1pPr>
    </p:titleStyle>
    <p:bodyStyle>
      <a:lvl1pPr marL="0" indent="0" algn="l" defTabSz="914400" rtl="0" eaLnBrk="1" latinLnBrk="0" hangingPunct="1">
        <a:lnSpc>
          <a:spcPct val="95000"/>
        </a:lnSpc>
        <a:spcBef>
          <a:spcPts val="0"/>
        </a:spcBef>
        <a:spcAft>
          <a:spcPts val="600"/>
        </a:spcAft>
        <a:buFont typeface="Arial" panose="020B0604020202020204" pitchFamily="34" charset="0"/>
        <a:buNone/>
        <a:defRPr lang="en-US" sz="7200" b="0" kern="1200" dirty="0" smtClean="0">
          <a:solidFill>
            <a:schemeClr val="tx1"/>
          </a:solidFill>
          <a:latin typeface="+mj-lt"/>
          <a:ea typeface="+mn-ea"/>
          <a:cs typeface="+mn-cs"/>
        </a:defRPr>
      </a:lvl1pPr>
      <a:lvl2pPr marL="0" indent="0" algn="l" defTabSz="914400" rtl="0" eaLnBrk="1" latinLnBrk="0" hangingPunct="1">
        <a:lnSpc>
          <a:spcPct val="100000"/>
        </a:lnSpc>
        <a:spcBef>
          <a:spcPts val="0"/>
        </a:spcBef>
        <a:spcAft>
          <a:spcPts val="600"/>
        </a:spcAft>
        <a:buFont typeface="Arial" panose="020B0604020202020204" pitchFamily="34" charset="0"/>
        <a:buNone/>
        <a:defRPr lang="en-US" sz="2400" b="0" kern="1200" dirty="0" smtClean="0">
          <a:solidFill>
            <a:schemeClr val="tx1"/>
          </a:solidFill>
          <a:latin typeface="+mn-lt"/>
          <a:ea typeface="+mn-ea"/>
          <a:cs typeface="+mn-cs"/>
        </a:defRPr>
      </a:lvl2pPr>
      <a:lvl3pPr marL="0" indent="0" algn="l" defTabSz="914400" rtl="0" eaLnBrk="1" latinLnBrk="0" hangingPunct="1">
        <a:lnSpc>
          <a:spcPct val="100000"/>
        </a:lnSpc>
        <a:spcBef>
          <a:spcPts val="0"/>
        </a:spcBef>
        <a:spcAft>
          <a:spcPts val="600"/>
        </a:spcAft>
        <a:buFont typeface="Wingdings" pitchFamily="2" charset="2"/>
        <a:buNone/>
        <a:tabLst/>
        <a:defRPr lang="en-US" sz="1600" b="0" kern="1200" dirty="0" smtClean="0">
          <a:solidFill>
            <a:schemeClr val="tx1"/>
          </a:solidFill>
          <a:latin typeface="+mn-lt"/>
          <a:ea typeface="+mn-ea"/>
          <a:cs typeface="+mn-cs"/>
        </a:defRPr>
      </a:lvl3pPr>
      <a:lvl4pPr marL="180000" indent="-180000" algn="l" defTabSz="914400" rtl="0" eaLnBrk="1" latinLnBrk="0" hangingPunct="1">
        <a:lnSpc>
          <a:spcPct val="100000"/>
        </a:lnSpc>
        <a:spcBef>
          <a:spcPts val="0"/>
        </a:spcBef>
        <a:spcAft>
          <a:spcPts val="600"/>
        </a:spcAft>
        <a:buFont typeface="Wingdings" pitchFamily="2" charset="2"/>
        <a:buChar char="§"/>
        <a:tabLst/>
        <a:defRPr lang="en-US" sz="1600" b="0" kern="1200" dirty="0" smtClean="0">
          <a:solidFill>
            <a:schemeClr val="tx1"/>
          </a:solidFill>
          <a:latin typeface="+mn-lt"/>
          <a:ea typeface="+mn-ea"/>
          <a:cs typeface="+mn-cs"/>
        </a:defRPr>
      </a:lvl4pPr>
      <a:lvl5pPr marL="360000" indent="-180000" algn="l" defTabSz="914400" rtl="0" eaLnBrk="1" latinLnBrk="0" hangingPunct="1">
        <a:lnSpc>
          <a:spcPct val="100000"/>
        </a:lnSpc>
        <a:spcBef>
          <a:spcPts val="0"/>
        </a:spcBef>
        <a:spcAft>
          <a:spcPts val="600"/>
        </a:spcAft>
        <a:buFont typeface="Wingdings" pitchFamily="2" charset="2"/>
        <a:buChar char="§"/>
        <a:tabLst/>
        <a:defRPr lang="en-US" sz="1600" b="0" kern="1200" dirty="0">
          <a:solidFill>
            <a:schemeClr val="tx1"/>
          </a:solidFill>
          <a:latin typeface="+mn-lt"/>
          <a:ea typeface="+mn-ea"/>
          <a:cs typeface="+mn-cs"/>
        </a:defRPr>
      </a:lvl5pPr>
      <a:lvl6pPr marL="540000" indent="-180000" algn="l" defTabSz="914400" rtl="0" eaLnBrk="1" latinLnBrk="0" hangingPunct="1">
        <a:lnSpc>
          <a:spcPct val="100000"/>
        </a:lnSpc>
        <a:spcBef>
          <a:spcPts val="0"/>
        </a:spcBef>
        <a:spcAft>
          <a:spcPts val="600"/>
        </a:spcAft>
        <a:buFont typeface="Wingdings" pitchFamily="2" charset="2"/>
        <a:buChar char="§"/>
        <a:tabLst/>
        <a:defRPr lang="en-US" sz="1600" kern="1200" dirty="0" smtClean="0">
          <a:solidFill>
            <a:schemeClr val="tx1"/>
          </a:solidFill>
          <a:latin typeface="+mn-lt"/>
          <a:ea typeface="+mn-ea"/>
          <a:cs typeface="+mn-cs"/>
        </a:defRPr>
      </a:lvl6pPr>
      <a:lvl7pPr marL="342900" indent="-342900" algn="l" defTabSz="914400" rtl="0" eaLnBrk="1" latinLnBrk="0" hangingPunct="1">
        <a:lnSpc>
          <a:spcPct val="100000"/>
        </a:lnSpc>
        <a:spcBef>
          <a:spcPts val="0"/>
        </a:spcBef>
        <a:spcAft>
          <a:spcPts val="600"/>
        </a:spcAft>
        <a:buFont typeface="+mj-lt"/>
        <a:buAutoNum type="arabicPeriod"/>
        <a:tabLst/>
        <a:defRPr lang="en-US" sz="1600" kern="1200" dirty="0" smtClean="0">
          <a:solidFill>
            <a:schemeClr val="tx1"/>
          </a:solidFill>
          <a:latin typeface="+mn-lt"/>
          <a:ea typeface="+mn-ea"/>
          <a:cs typeface="+mn-cs"/>
        </a:defRPr>
      </a:lvl7pPr>
      <a:lvl8pPr marL="684000" indent="-342900" algn="l" defTabSz="914400" rtl="0" eaLnBrk="1" latinLnBrk="0" hangingPunct="1">
        <a:lnSpc>
          <a:spcPct val="100000"/>
        </a:lnSpc>
        <a:spcBef>
          <a:spcPts val="0"/>
        </a:spcBef>
        <a:spcAft>
          <a:spcPts val="600"/>
        </a:spcAft>
        <a:buFont typeface="+mj-lt"/>
        <a:buAutoNum type="alphaUcPeriod"/>
        <a:tabLst/>
        <a:defRPr lang="en-US" sz="1600" kern="1200" dirty="0" smtClean="0">
          <a:solidFill>
            <a:schemeClr val="tx1"/>
          </a:solidFill>
          <a:latin typeface="+mn-lt"/>
          <a:ea typeface="+mn-ea"/>
          <a:cs typeface="+mn-cs"/>
        </a:defRPr>
      </a:lvl8pPr>
      <a:lvl9pPr marL="180000" indent="-180000" algn="l" defTabSz="914400" rtl="0" eaLnBrk="1" latinLnBrk="0" hangingPunct="1">
        <a:lnSpc>
          <a:spcPct val="100000"/>
        </a:lnSpc>
        <a:spcBef>
          <a:spcPts val="0"/>
        </a:spcBef>
        <a:spcAft>
          <a:spcPts val="600"/>
        </a:spcAft>
        <a:buFont typeface="Wingdings" pitchFamily="2" charset="2"/>
        <a:buChar char="Ø"/>
        <a:tabLst/>
        <a:defRPr lang="en-US" sz="1600" kern="1200" dirty="0" smtClean="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41">
          <p15:clr>
            <a:srgbClr val="8FB6FF"/>
          </p15:clr>
        </p15:guide>
        <p15:guide id="42" pos="7680">
          <p15:clr>
            <a:srgbClr val="8FB6FF"/>
          </p15:clr>
        </p15:guide>
        <p15:guide id="43" pos="181">
          <p15:clr>
            <a:srgbClr val="8FB6FF"/>
          </p15:clr>
        </p15:guide>
        <p15:guide id="44" pos="624">
          <p15:clr>
            <a:srgbClr val="8FB6FF"/>
          </p15:clr>
        </p15:guide>
        <p15:guide id="45" pos="806">
          <p15:clr>
            <a:srgbClr val="8FB6FF"/>
          </p15:clr>
        </p15:guide>
        <p15:guide id="46" pos="1255">
          <p15:clr>
            <a:srgbClr val="8FB6FF"/>
          </p15:clr>
        </p15:guide>
        <p15:guide id="47" pos="1431">
          <p15:clr>
            <a:srgbClr val="8FB6FF"/>
          </p15:clr>
        </p15:guide>
        <p15:guide id="48" pos="1874">
          <p15:clr>
            <a:srgbClr val="8FB6FF"/>
          </p15:clr>
        </p15:guide>
        <p15:guide id="49" pos="2056">
          <p15:clr>
            <a:srgbClr val="8FB6FF"/>
          </p15:clr>
        </p15:guide>
        <p15:guide id="50" pos="2499">
          <p15:clr>
            <a:srgbClr val="8FB6FF"/>
          </p15:clr>
        </p15:guide>
        <p15:guide id="51" pos="2680">
          <p15:clr>
            <a:srgbClr val="8FB6FF"/>
          </p15:clr>
        </p15:guide>
        <p15:guide id="52" pos="3124">
          <p15:clr>
            <a:srgbClr val="8FB6FF"/>
          </p15:clr>
        </p15:guide>
        <p15:guide id="53" pos="3305">
          <p15:clr>
            <a:srgbClr val="8FB6FF"/>
          </p15:clr>
        </p15:guide>
        <p15:guide id="54" pos="3749">
          <p15:clr>
            <a:srgbClr val="8FB6FF"/>
          </p15:clr>
        </p15:guide>
        <p15:guide id="55" pos="3931">
          <p15:clr>
            <a:srgbClr val="8FB6FF"/>
          </p15:clr>
        </p15:guide>
        <p15:guide id="56" pos="4374">
          <p15:clr>
            <a:srgbClr val="8FB6FF"/>
          </p15:clr>
        </p15:guide>
        <p15:guide id="57" pos="4555">
          <p15:clr>
            <a:srgbClr val="8FB6FF"/>
          </p15:clr>
        </p15:guide>
        <p15:guide id="58" pos="4999">
          <p15:clr>
            <a:srgbClr val="8FB6FF"/>
          </p15:clr>
        </p15:guide>
        <p15:guide id="59" pos="5180">
          <p15:clr>
            <a:srgbClr val="8FB6FF"/>
          </p15:clr>
        </p15:guide>
        <p15:guide id="60" pos="5623">
          <p15:clr>
            <a:srgbClr val="8FB6FF"/>
          </p15:clr>
        </p15:guide>
        <p15:guide id="61" pos="5805">
          <p15:clr>
            <a:srgbClr val="8FB6FF"/>
          </p15:clr>
        </p15:guide>
        <p15:guide id="62" pos="6248">
          <p15:clr>
            <a:srgbClr val="8FB6FF"/>
          </p15:clr>
        </p15:guide>
        <p15:guide id="63" pos="6430">
          <p15:clr>
            <a:srgbClr val="8FB6FF"/>
          </p15:clr>
        </p15:guide>
        <p15:guide id="64" pos="6873">
          <p15:clr>
            <a:srgbClr val="8FB6FF"/>
          </p15:clr>
        </p15:guide>
        <p15:guide id="65" pos="7055">
          <p15:clr>
            <a:srgbClr val="8FB6FF"/>
          </p15:clr>
        </p15:guide>
        <p15:guide id="66" pos="7498">
          <p15:clr>
            <a:srgbClr val="8FB6FF"/>
          </p15:clr>
        </p15:guide>
        <p15:guide id="67" orient="horz" pos="5">
          <p15:clr>
            <a:srgbClr val="8FB6FF"/>
          </p15:clr>
        </p15:guide>
        <p15:guide id="68" orient="horz" pos="4320">
          <p15:clr>
            <a:srgbClr val="8FB6FF"/>
          </p15:clr>
        </p15:guide>
        <p15:guide id="69" orient="horz" pos="346">
          <p15:clr>
            <a:srgbClr val="8FB6FF"/>
          </p15:clr>
        </p15:guide>
        <p15:guide id="70" orient="horz" pos="831">
          <p15:clr>
            <a:srgbClr val="8FB6FF"/>
          </p15:clr>
        </p15:guide>
        <p15:guide id="71" orient="horz" pos="1012">
          <p15:clr>
            <a:srgbClr val="8FB6FF"/>
          </p15:clr>
        </p15:guide>
        <p15:guide id="72" orient="horz" pos="1492">
          <p15:clr>
            <a:srgbClr val="8FB6FF"/>
          </p15:clr>
        </p15:guide>
        <p15:guide id="73" orient="horz" pos="1674">
          <p15:clr>
            <a:srgbClr val="8FB6FF"/>
          </p15:clr>
        </p15:guide>
        <p15:guide id="74" orient="horz" pos="2154">
          <p15:clr>
            <a:srgbClr val="8FB6FF"/>
          </p15:clr>
        </p15:guide>
        <p15:guide id="75" orient="horz" pos="2335">
          <p15:clr>
            <a:srgbClr val="8FB6FF"/>
          </p15:clr>
        </p15:guide>
        <p15:guide id="76" orient="horz" pos="2815">
          <p15:clr>
            <a:srgbClr val="8FB6FF"/>
          </p15:clr>
        </p15:guide>
        <p15:guide id="77" orient="horz" pos="2997">
          <p15:clr>
            <a:srgbClr val="8FB6FF"/>
          </p15:clr>
        </p15:guide>
        <p15:guide id="78" orient="horz" pos="3477">
          <p15:clr>
            <a:srgbClr val="8FB6FF"/>
          </p15:clr>
        </p15:guide>
        <p15:guide id="79" orient="horz" pos="3658">
          <p15:clr>
            <a:srgbClr val="8FB6FF"/>
          </p15:clr>
        </p15:guide>
        <p15:guide id="80" orient="horz" pos="4138">
          <p15:clr>
            <a:srgbClr val="8FB6FF"/>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11.jpg"/><Relationship Id="rId2" Type="http://schemas.openxmlformats.org/officeDocument/2006/relationships/notesSlide" Target="../notesSlides/notesSlide1.xml"/><Relationship Id="rId1" Type="http://schemas.openxmlformats.org/officeDocument/2006/relationships/slideLayout" Target="../slideLayouts/slideLayout22.xml"/></Relationships>
</file>

<file path=ppt/slides/_rels/slide2.xml.rels><?xml version="1.0" encoding="UTF-8" standalone="yes"?>
<Relationships xmlns="http://schemas.openxmlformats.org/package/2006/relationships"><Relationship Id="rId2" Type="http://schemas.openxmlformats.org/officeDocument/2006/relationships/image" Target="../media/image11.jpg"/><Relationship Id="rId1" Type="http://schemas.openxmlformats.org/officeDocument/2006/relationships/slideLayout" Target="../slideLayouts/slideLayout38.xml"/></Relationships>
</file>

<file path=ppt/slides/_rels/slide3.xml.rels><?xml version="1.0" encoding="UTF-8" standalone="yes"?>
<Relationships xmlns="http://schemas.openxmlformats.org/package/2006/relationships"><Relationship Id="rId2" Type="http://schemas.openxmlformats.org/officeDocument/2006/relationships/image" Target="../media/image11.jpg"/><Relationship Id="rId1" Type="http://schemas.openxmlformats.org/officeDocument/2006/relationships/slideLayout" Target="../slideLayouts/slideLayout38.xml"/></Relationships>
</file>

<file path=ppt/slides/_rels/slide4.xml.rels><?xml version="1.0" encoding="UTF-8" standalone="yes"?>
<Relationships xmlns="http://schemas.openxmlformats.org/package/2006/relationships"><Relationship Id="rId2" Type="http://schemas.openxmlformats.org/officeDocument/2006/relationships/image" Target="../media/image11.jpg"/><Relationship Id="rId1" Type="http://schemas.openxmlformats.org/officeDocument/2006/relationships/slideLayout" Target="../slideLayouts/slideLayout38.xml"/></Relationships>
</file>

<file path=ppt/slides/_rels/slide5.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slideLayout" Target="../slideLayouts/slideLayout38.xml"/><Relationship Id="rId4" Type="http://schemas.openxmlformats.org/officeDocument/2006/relationships/image" Target="../media/image1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F5BED21-96B5-2569-8F70-4885DED71A5A}"/>
            </a:ext>
          </a:extLst>
        </p:cNvPr>
        <p:cNvGrpSpPr/>
        <p:nvPr/>
      </p:nvGrpSpPr>
      <p:grpSpPr>
        <a:xfrm>
          <a:off x="0" y="0"/>
          <a:ext cx="0" cy="0"/>
          <a:chOff x="0" y="0"/>
          <a:chExt cx="0" cy="0"/>
        </a:xfrm>
      </p:grpSpPr>
      <p:sp>
        <p:nvSpPr>
          <p:cNvPr id="4" name="Text Placeholder 3">
            <a:extLst>
              <a:ext uri="{FF2B5EF4-FFF2-40B4-BE49-F238E27FC236}">
                <a16:creationId xmlns:a16="http://schemas.microsoft.com/office/drawing/2014/main" id="{B5DBCABD-C66B-17E4-C67A-8C09B99ACFA7}"/>
              </a:ext>
            </a:extLst>
          </p:cNvPr>
          <p:cNvSpPr>
            <a:spLocks noGrp="1"/>
          </p:cNvSpPr>
          <p:nvPr>
            <p:ph type="body" sz="quarter" idx="10"/>
          </p:nvPr>
        </p:nvSpPr>
        <p:spPr>
          <a:xfrm>
            <a:off x="576002" y="561975"/>
            <a:ext cx="5389369" cy="2867025"/>
          </a:xfrm>
        </p:spPr>
        <p:txBody>
          <a:bodyPr/>
          <a:lstStyle/>
          <a:p>
            <a:r>
              <a:rPr lang="en-US" sz="5400" dirty="0" err="1"/>
              <a:t>Sentenze</a:t>
            </a:r>
            <a:r>
              <a:rPr lang="en-US" sz="5400" dirty="0"/>
              <a:t> </a:t>
            </a:r>
            <a:br>
              <a:rPr lang="en-US" sz="5400" dirty="0"/>
            </a:br>
            <a:r>
              <a:rPr lang="en-US" sz="5400" dirty="0"/>
              <a:t>T-58/20, T-64/20 </a:t>
            </a:r>
          </a:p>
          <a:p>
            <a:r>
              <a:rPr lang="en-US" sz="5400" dirty="0"/>
              <a:t>e T-69/20</a:t>
            </a:r>
            <a:endParaRPr lang="en-GB" sz="5400" dirty="0"/>
          </a:p>
        </p:txBody>
      </p:sp>
      <p:sp>
        <p:nvSpPr>
          <p:cNvPr id="5" name="Text Placeholder 4">
            <a:extLst>
              <a:ext uri="{FF2B5EF4-FFF2-40B4-BE49-F238E27FC236}">
                <a16:creationId xmlns:a16="http://schemas.microsoft.com/office/drawing/2014/main" id="{3C092D8C-2864-0DD7-F1A9-D1A8244D3B1F}"/>
              </a:ext>
            </a:extLst>
          </p:cNvPr>
          <p:cNvSpPr>
            <a:spLocks noGrp="1"/>
          </p:cNvSpPr>
          <p:nvPr>
            <p:ph type="body" sz="quarter" idx="11"/>
          </p:nvPr>
        </p:nvSpPr>
        <p:spPr>
          <a:xfrm>
            <a:off x="576002" y="4022413"/>
            <a:ext cx="4941929" cy="2157669"/>
          </a:xfrm>
        </p:spPr>
        <p:txBody>
          <a:bodyPr/>
          <a:lstStyle/>
          <a:p>
            <a:r>
              <a:rPr lang="it-IT" sz="2000" dirty="0"/>
              <a:t>Può una concentrazione che crea o rafforza una posizione dominante essere compatibile con il mercato interno?</a:t>
            </a:r>
          </a:p>
          <a:p>
            <a:br>
              <a:rPr lang="en-US" dirty="0"/>
            </a:br>
            <a:endParaRPr lang="en-GB" dirty="0"/>
          </a:p>
        </p:txBody>
      </p:sp>
      <p:pic>
        <p:nvPicPr>
          <p:cNvPr id="7" name="Picture Placeholder 6">
            <a:extLst>
              <a:ext uri="{FF2B5EF4-FFF2-40B4-BE49-F238E27FC236}">
                <a16:creationId xmlns:a16="http://schemas.microsoft.com/office/drawing/2014/main" id="{073791E5-FC70-A988-2BA5-E1C2C5A33EC3}"/>
              </a:ext>
            </a:extLst>
          </p:cNvPr>
          <p:cNvPicPr>
            <a:picLocks noGrp="1" noChangeAspect="1"/>
          </p:cNvPicPr>
          <p:nvPr>
            <p:ph type="pic" sz="quarter" idx="12"/>
          </p:nvPr>
        </p:nvPicPr>
        <p:blipFill>
          <a:blip r:embed="rId3">
            <a:extLst>
              <a:ext uri="{28A0092B-C50C-407E-A947-70E740481C1C}">
                <a14:useLocalDpi xmlns:a14="http://schemas.microsoft.com/office/drawing/2010/main" val="0"/>
              </a:ext>
            </a:extLst>
          </a:blip>
          <a:srcRect l="21900" r="21900"/>
          <a:stretch/>
        </p:blipFill>
        <p:spPr>
          <a:xfrm>
            <a:off x="6400800" y="0"/>
            <a:ext cx="5791200" cy="6858000"/>
          </a:xfrm>
        </p:spPr>
      </p:pic>
    </p:spTree>
    <p:extLst>
      <p:ext uri="{BB962C8B-B14F-4D97-AF65-F5344CB8AC3E}">
        <p14:creationId xmlns:p14="http://schemas.microsoft.com/office/powerpoint/2010/main" val="2970638047"/>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C602BBC-4389-4851-D975-E9DD86D97296}"/>
            </a:ext>
          </a:extLst>
        </p:cNvPr>
        <p:cNvGrpSpPr/>
        <p:nvPr/>
      </p:nvGrpSpPr>
      <p:grpSpPr>
        <a:xfrm>
          <a:off x="0" y="0"/>
          <a:ext cx="0" cy="0"/>
          <a:chOff x="0" y="0"/>
          <a:chExt cx="0" cy="0"/>
        </a:xfrm>
      </p:grpSpPr>
      <p:sp>
        <p:nvSpPr>
          <p:cNvPr id="5" name="Text Placeholder 3">
            <a:extLst>
              <a:ext uri="{FF2B5EF4-FFF2-40B4-BE49-F238E27FC236}">
                <a16:creationId xmlns:a16="http://schemas.microsoft.com/office/drawing/2014/main" id="{00FCB074-2F64-7839-2524-8C4152207635}"/>
              </a:ext>
            </a:extLst>
          </p:cNvPr>
          <p:cNvSpPr txBox="1">
            <a:spLocks/>
          </p:cNvSpPr>
          <p:nvPr/>
        </p:nvSpPr>
        <p:spPr>
          <a:xfrm>
            <a:off x="576002" y="637186"/>
            <a:ext cx="5519998" cy="715282"/>
          </a:xfrm>
          <a:prstGeom prst="rect">
            <a:avLst/>
          </a:prstGeom>
        </p:spPr>
        <p:txBody>
          <a:bodyPr vert="horz" lIns="0" tIns="0" rIns="0" bIns="0" rtlCol="0">
            <a:noAutofit/>
          </a:bodyPr>
          <a:lstStyle>
            <a:lvl1pPr marL="0" indent="0" algn="l" defTabSz="914400" rtl="0" eaLnBrk="1" latinLnBrk="0" hangingPunct="1">
              <a:lnSpc>
                <a:spcPct val="95000"/>
              </a:lnSpc>
              <a:spcBef>
                <a:spcPts val="0"/>
              </a:spcBef>
              <a:spcAft>
                <a:spcPts val="600"/>
              </a:spcAft>
              <a:buFont typeface="Arial" panose="020B0604020202020204" pitchFamily="34" charset="0"/>
              <a:buNone/>
              <a:defRPr lang="en-US" sz="7200" b="0" kern="1200">
                <a:solidFill>
                  <a:schemeClr val="tx1"/>
                </a:solidFill>
                <a:latin typeface="+mj-lt"/>
                <a:ea typeface="+mn-ea"/>
                <a:cs typeface="+mn-cs"/>
              </a:defRPr>
            </a:lvl1pPr>
            <a:lvl2pPr marL="0" indent="0" algn="l" defTabSz="914400" rtl="0" eaLnBrk="1" latinLnBrk="0" hangingPunct="1">
              <a:lnSpc>
                <a:spcPct val="100000"/>
              </a:lnSpc>
              <a:spcBef>
                <a:spcPts val="0"/>
              </a:spcBef>
              <a:spcAft>
                <a:spcPts val="600"/>
              </a:spcAft>
              <a:buFont typeface="Arial" panose="020B0604020202020204" pitchFamily="34" charset="0"/>
              <a:buNone/>
              <a:defRPr lang="en-US" sz="2400" b="0" kern="1200">
                <a:solidFill>
                  <a:schemeClr val="tx1"/>
                </a:solidFill>
                <a:latin typeface="+mn-lt"/>
                <a:ea typeface="+mn-ea"/>
                <a:cs typeface="+mn-cs"/>
              </a:defRPr>
            </a:lvl2pPr>
            <a:lvl3pPr marL="0" indent="0" algn="l" defTabSz="914400" rtl="0" eaLnBrk="1" latinLnBrk="0" hangingPunct="1">
              <a:lnSpc>
                <a:spcPct val="100000"/>
              </a:lnSpc>
              <a:spcBef>
                <a:spcPts val="0"/>
              </a:spcBef>
              <a:spcAft>
                <a:spcPts val="600"/>
              </a:spcAft>
              <a:buFont typeface="Wingdings" pitchFamily="2" charset="2"/>
              <a:buNone/>
              <a:tabLst/>
              <a:defRPr lang="en-US" sz="1600" b="0" kern="1200" dirty="0" smtClean="0">
                <a:solidFill>
                  <a:schemeClr val="tx1"/>
                </a:solidFill>
                <a:latin typeface="+mn-lt"/>
                <a:ea typeface="+mn-ea"/>
                <a:cs typeface="+mn-cs"/>
              </a:defRPr>
            </a:lvl3pPr>
            <a:lvl4pPr marL="180000" indent="-180000" algn="l" defTabSz="914400" rtl="0" eaLnBrk="1" latinLnBrk="0" hangingPunct="1">
              <a:lnSpc>
                <a:spcPct val="100000"/>
              </a:lnSpc>
              <a:spcBef>
                <a:spcPts val="0"/>
              </a:spcBef>
              <a:spcAft>
                <a:spcPts val="600"/>
              </a:spcAft>
              <a:buFont typeface="Wingdings" pitchFamily="2" charset="2"/>
              <a:buChar char="§"/>
              <a:tabLst/>
              <a:defRPr lang="en-US" sz="1600" b="0" kern="1200" dirty="0" smtClean="0">
                <a:solidFill>
                  <a:schemeClr val="tx1"/>
                </a:solidFill>
                <a:latin typeface="+mn-lt"/>
                <a:ea typeface="+mn-ea"/>
                <a:cs typeface="+mn-cs"/>
              </a:defRPr>
            </a:lvl4pPr>
            <a:lvl5pPr marL="360000" indent="-180000" algn="l" defTabSz="914400" rtl="0" eaLnBrk="1" latinLnBrk="0" hangingPunct="1">
              <a:lnSpc>
                <a:spcPct val="100000"/>
              </a:lnSpc>
              <a:spcBef>
                <a:spcPts val="0"/>
              </a:spcBef>
              <a:spcAft>
                <a:spcPts val="600"/>
              </a:spcAft>
              <a:buFont typeface="Wingdings" pitchFamily="2" charset="2"/>
              <a:buChar char="§"/>
              <a:tabLst/>
              <a:defRPr lang="en-US" sz="1600" b="0" kern="1200" dirty="0">
                <a:solidFill>
                  <a:schemeClr val="tx1"/>
                </a:solidFill>
                <a:latin typeface="+mn-lt"/>
                <a:ea typeface="+mn-ea"/>
                <a:cs typeface="+mn-cs"/>
              </a:defRPr>
            </a:lvl5pPr>
            <a:lvl6pPr marL="540000" indent="-180000" algn="l" defTabSz="914400" rtl="0" eaLnBrk="1" latinLnBrk="0" hangingPunct="1">
              <a:lnSpc>
                <a:spcPct val="100000"/>
              </a:lnSpc>
              <a:spcBef>
                <a:spcPts val="0"/>
              </a:spcBef>
              <a:spcAft>
                <a:spcPts val="600"/>
              </a:spcAft>
              <a:buFont typeface="Wingdings" pitchFamily="2" charset="2"/>
              <a:buChar char="§"/>
              <a:tabLst/>
              <a:defRPr lang="en-US" sz="1600" kern="1200" dirty="0" smtClean="0">
                <a:solidFill>
                  <a:schemeClr val="tx1"/>
                </a:solidFill>
                <a:latin typeface="+mn-lt"/>
                <a:ea typeface="+mn-ea"/>
                <a:cs typeface="+mn-cs"/>
              </a:defRPr>
            </a:lvl6pPr>
            <a:lvl7pPr marL="342900" indent="-342900" algn="l" defTabSz="914400" rtl="0" eaLnBrk="1" latinLnBrk="0" hangingPunct="1">
              <a:lnSpc>
                <a:spcPct val="100000"/>
              </a:lnSpc>
              <a:spcBef>
                <a:spcPts val="0"/>
              </a:spcBef>
              <a:spcAft>
                <a:spcPts val="600"/>
              </a:spcAft>
              <a:buFont typeface="+mj-lt"/>
              <a:buAutoNum type="arabicPeriod"/>
              <a:tabLst/>
              <a:defRPr lang="en-US" sz="1600" kern="1200" dirty="0" smtClean="0">
                <a:solidFill>
                  <a:schemeClr val="tx1"/>
                </a:solidFill>
                <a:latin typeface="+mn-lt"/>
                <a:ea typeface="+mn-ea"/>
                <a:cs typeface="+mn-cs"/>
              </a:defRPr>
            </a:lvl7pPr>
            <a:lvl8pPr marL="684000" indent="-342900" algn="l" defTabSz="914400" rtl="0" eaLnBrk="1" latinLnBrk="0" hangingPunct="1">
              <a:lnSpc>
                <a:spcPct val="100000"/>
              </a:lnSpc>
              <a:spcBef>
                <a:spcPts val="0"/>
              </a:spcBef>
              <a:spcAft>
                <a:spcPts val="600"/>
              </a:spcAft>
              <a:buFont typeface="+mj-lt"/>
              <a:buAutoNum type="alphaUcPeriod"/>
              <a:tabLst/>
              <a:defRPr lang="en-US" sz="1600" kern="1200" dirty="0" smtClean="0">
                <a:solidFill>
                  <a:schemeClr val="tx1"/>
                </a:solidFill>
                <a:latin typeface="+mn-lt"/>
                <a:ea typeface="+mn-ea"/>
                <a:cs typeface="+mn-cs"/>
              </a:defRPr>
            </a:lvl8pPr>
            <a:lvl9pPr marL="180000" indent="-180000" algn="l" defTabSz="914400" rtl="0" eaLnBrk="1" latinLnBrk="0" hangingPunct="1">
              <a:lnSpc>
                <a:spcPct val="100000"/>
              </a:lnSpc>
              <a:spcBef>
                <a:spcPts val="0"/>
              </a:spcBef>
              <a:spcAft>
                <a:spcPts val="600"/>
              </a:spcAft>
              <a:buFont typeface="Wingdings" pitchFamily="2" charset="2"/>
              <a:buChar char="Ø"/>
              <a:tabLst/>
              <a:defRPr lang="en-US" sz="1600" kern="1200" dirty="0" smtClean="0">
                <a:solidFill>
                  <a:schemeClr val="tx1"/>
                </a:solidFill>
                <a:latin typeface="+mn-lt"/>
                <a:ea typeface="+mn-ea"/>
                <a:cs typeface="+mn-cs"/>
              </a:defRPr>
            </a:lvl9pPr>
          </a:lstStyle>
          <a:p>
            <a:r>
              <a:rPr lang="de-DE" sz="4800" dirty="0"/>
              <a:t>Background</a:t>
            </a:r>
          </a:p>
        </p:txBody>
      </p:sp>
      <p:sp>
        <p:nvSpPr>
          <p:cNvPr id="6" name="Text Placeholder 4">
            <a:extLst>
              <a:ext uri="{FF2B5EF4-FFF2-40B4-BE49-F238E27FC236}">
                <a16:creationId xmlns:a16="http://schemas.microsoft.com/office/drawing/2014/main" id="{51E18412-C8B2-A73D-6D36-F15FCBC632FE}"/>
              </a:ext>
            </a:extLst>
          </p:cNvPr>
          <p:cNvSpPr txBox="1">
            <a:spLocks/>
          </p:cNvSpPr>
          <p:nvPr/>
        </p:nvSpPr>
        <p:spPr>
          <a:xfrm>
            <a:off x="576002" y="1517197"/>
            <a:ext cx="11035427" cy="4800476"/>
          </a:xfrm>
          <a:prstGeom prst="rect">
            <a:avLst/>
          </a:prstGeom>
        </p:spPr>
        <p:txBody>
          <a:bodyPr vert="horz" lIns="0" tIns="0" rIns="0" bIns="0" rtlCol="0">
            <a:noAutofit/>
          </a:bodyPr>
          <a:lstStyle>
            <a:lvl1pPr marL="0" indent="0" algn="l" defTabSz="913862" rtl="0" eaLnBrk="1" latinLnBrk="0" hangingPunct="1">
              <a:lnSpc>
                <a:spcPct val="95000"/>
              </a:lnSpc>
              <a:spcBef>
                <a:spcPts val="0"/>
              </a:spcBef>
              <a:spcAft>
                <a:spcPts val="600"/>
              </a:spcAft>
              <a:buFont typeface="Arial" panose="020B0604020202020204" pitchFamily="34" charset="0"/>
              <a:buNone/>
              <a:defRPr lang="en-US" sz="1799" b="0" kern="1200">
                <a:solidFill>
                  <a:schemeClr val="tx1"/>
                </a:solidFill>
                <a:latin typeface="+mn-lt"/>
                <a:ea typeface="+mn-ea"/>
                <a:cs typeface="+mn-cs"/>
              </a:defRPr>
            </a:lvl1pPr>
            <a:lvl2pPr marL="0" indent="0" algn="l" defTabSz="913862" rtl="0" eaLnBrk="1" latinLnBrk="0" hangingPunct="1">
              <a:lnSpc>
                <a:spcPct val="100000"/>
              </a:lnSpc>
              <a:spcBef>
                <a:spcPts val="0"/>
              </a:spcBef>
              <a:spcAft>
                <a:spcPts val="600"/>
              </a:spcAft>
              <a:buFont typeface="Arial" panose="020B0604020202020204" pitchFamily="34" charset="0"/>
              <a:buNone/>
              <a:defRPr lang="en-US" sz="2399" b="0" kern="1200" dirty="0" smtClean="0">
                <a:solidFill>
                  <a:schemeClr val="tx1"/>
                </a:solidFill>
                <a:latin typeface="+mn-lt"/>
                <a:ea typeface="+mn-ea"/>
                <a:cs typeface="+mn-cs"/>
              </a:defRPr>
            </a:lvl2pPr>
            <a:lvl3pPr marL="0" indent="0" algn="l" defTabSz="913862" rtl="0" eaLnBrk="1" latinLnBrk="0" hangingPunct="1">
              <a:lnSpc>
                <a:spcPct val="100000"/>
              </a:lnSpc>
              <a:spcBef>
                <a:spcPts val="0"/>
              </a:spcBef>
              <a:spcAft>
                <a:spcPts val="600"/>
              </a:spcAft>
              <a:buFont typeface="Wingdings" pitchFamily="2" charset="2"/>
              <a:buNone/>
              <a:tabLst/>
              <a:defRPr lang="en-US" sz="1600" b="0" kern="1200" dirty="0" smtClean="0">
                <a:solidFill>
                  <a:schemeClr val="tx1"/>
                </a:solidFill>
                <a:latin typeface="+mn-lt"/>
                <a:ea typeface="+mn-ea"/>
                <a:cs typeface="+mn-cs"/>
              </a:defRPr>
            </a:lvl3pPr>
            <a:lvl4pPr marL="179894" indent="-179894" algn="l" defTabSz="913862" rtl="0" eaLnBrk="1" latinLnBrk="0" hangingPunct="1">
              <a:lnSpc>
                <a:spcPct val="100000"/>
              </a:lnSpc>
              <a:spcBef>
                <a:spcPts val="0"/>
              </a:spcBef>
              <a:spcAft>
                <a:spcPts val="600"/>
              </a:spcAft>
              <a:buFont typeface="Wingdings" pitchFamily="2" charset="2"/>
              <a:buChar char="§"/>
              <a:tabLst/>
              <a:defRPr lang="en-US" sz="1600" b="0" kern="1200" dirty="0" smtClean="0">
                <a:solidFill>
                  <a:schemeClr val="tx1"/>
                </a:solidFill>
                <a:latin typeface="+mn-lt"/>
                <a:ea typeface="+mn-ea"/>
                <a:cs typeface="+mn-cs"/>
              </a:defRPr>
            </a:lvl4pPr>
            <a:lvl5pPr marL="359788" indent="-179894" algn="l" defTabSz="913862" rtl="0" eaLnBrk="1" latinLnBrk="0" hangingPunct="1">
              <a:lnSpc>
                <a:spcPct val="100000"/>
              </a:lnSpc>
              <a:spcBef>
                <a:spcPts val="0"/>
              </a:spcBef>
              <a:spcAft>
                <a:spcPts val="600"/>
              </a:spcAft>
              <a:buFont typeface="Wingdings" pitchFamily="2" charset="2"/>
              <a:buChar char="§"/>
              <a:tabLst/>
              <a:defRPr lang="en-US" sz="1600" b="0" kern="1200" dirty="0">
                <a:solidFill>
                  <a:schemeClr val="tx1"/>
                </a:solidFill>
                <a:latin typeface="+mn-lt"/>
                <a:ea typeface="+mn-ea"/>
                <a:cs typeface="+mn-cs"/>
              </a:defRPr>
            </a:lvl5pPr>
            <a:lvl6pPr marL="539682" indent="-179894" algn="l" defTabSz="913862" rtl="0" eaLnBrk="1" latinLnBrk="0" hangingPunct="1">
              <a:lnSpc>
                <a:spcPct val="100000"/>
              </a:lnSpc>
              <a:spcBef>
                <a:spcPts val="0"/>
              </a:spcBef>
              <a:spcAft>
                <a:spcPts val="600"/>
              </a:spcAft>
              <a:buFont typeface="Wingdings" pitchFamily="2" charset="2"/>
              <a:buChar char="§"/>
              <a:tabLst/>
              <a:defRPr lang="en-US" sz="1600" kern="1200" dirty="0" smtClean="0">
                <a:solidFill>
                  <a:schemeClr val="tx1"/>
                </a:solidFill>
                <a:latin typeface="+mn-lt"/>
                <a:ea typeface="+mn-ea"/>
                <a:cs typeface="+mn-cs"/>
              </a:defRPr>
            </a:lvl6pPr>
            <a:lvl7pPr marL="342698" indent="-342698" algn="l" defTabSz="913862" rtl="0" eaLnBrk="1" latinLnBrk="0" hangingPunct="1">
              <a:lnSpc>
                <a:spcPct val="100000"/>
              </a:lnSpc>
              <a:spcBef>
                <a:spcPts val="0"/>
              </a:spcBef>
              <a:spcAft>
                <a:spcPts val="600"/>
              </a:spcAft>
              <a:buFont typeface="+mj-lt"/>
              <a:buAutoNum type="arabicPeriod"/>
              <a:tabLst/>
              <a:defRPr lang="en-US" sz="1600" kern="1200" dirty="0" smtClean="0">
                <a:solidFill>
                  <a:schemeClr val="tx1"/>
                </a:solidFill>
                <a:latin typeface="+mn-lt"/>
                <a:ea typeface="+mn-ea"/>
                <a:cs typeface="+mn-cs"/>
              </a:defRPr>
            </a:lvl7pPr>
            <a:lvl8pPr marL="683597" indent="-342698" algn="l" defTabSz="913862" rtl="0" eaLnBrk="1" latinLnBrk="0" hangingPunct="1">
              <a:lnSpc>
                <a:spcPct val="100000"/>
              </a:lnSpc>
              <a:spcBef>
                <a:spcPts val="0"/>
              </a:spcBef>
              <a:spcAft>
                <a:spcPts val="600"/>
              </a:spcAft>
              <a:buFont typeface="+mj-lt"/>
              <a:buAutoNum type="alphaUcPeriod"/>
              <a:tabLst/>
              <a:defRPr lang="en-US" sz="1600" kern="1200" dirty="0" smtClean="0">
                <a:solidFill>
                  <a:schemeClr val="tx1"/>
                </a:solidFill>
                <a:latin typeface="+mn-lt"/>
                <a:ea typeface="+mn-ea"/>
                <a:cs typeface="+mn-cs"/>
              </a:defRPr>
            </a:lvl8pPr>
            <a:lvl9pPr marL="179894" indent="-179894" algn="l" defTabSz="913862" rtl="0" eaLnBrk="1" latinLnBrk="0" hangingPunct="1">
              <a:lnSpc>
                <a:spcPct val="100000"/>
              </a:lnSpc>
              <a:spcBef>
                <a:spcPts val="0"/>
              </a:spcBef>
              <a:spcAft>
                <a:spcPts val="600"/>
              </a:spcAft>
              <a:buFont typeface="Wingdings" pitchFamily="2" charset="2"/>
              <a:buChar char="Ø"/>
              <a:tabLst/>
              <a:defRPr lang="en-US" sz="1600" kern="1200" dirty="0" smtClean="0">
                <a:solidFill>
                  <a:schemeClr val="tx1"/>
                </a:solidFill>
                <a:latin typeface="+mn-lt"/>
                <a:ea typeface="+mn-ea"/>
                <a:cs typeface="+mn-cs"/>
              </a:defRPr>
            </a:lvl9pPr>
          </a:lstStyle>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it-IT" sz="1600" b="0" i="0" u="none" strike="noStrike" kern="1200" cap="none" spc="0" normalizeH="0" baseline="0" noProof="0" dirty="0">
                <a:ln>
                  <a:noFill/>
                </a:ln>
                <a:solidFill>
                  <a:srgbClr val="000000"/>
                </a:solidFill>
                <a:effectLst/>
                <a:uLnTx/>
                <a:uFillTx/>
                <a:latin typeface="Freshfields Text"/>
                <a:ea typeface="+mn-ea"/>
                <a:cs typeface="+mn-cs"/>
              </a:rPr>
              <a:t>Nell’ottobre 2018, Vodafone ha notificato alla Commissione l’intenzione di acquistare il controllo esclusivo delle attività di telecomunicazioni di Liberty Global in Germania, Repubblica Ceca, Ungheria e Romania. </a:t>
            </a:r>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it-IT" sz="1600" dirty="0">
              <a:solidFill>
                <a:srgbClr val="000000"/>
              </a:solidFill>
              <a:latin typeface="Freshfields Text"/>
            </a:endParaRPr>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it-IT" sz="1600" b="0" i="0" u="none" strike="noStrike" kern="1200" cap="none" spc="0" normalizeH="0" baseline="0" noProof="0" dirty="0">
                <a:ln>
                  <a:noFill/>
                </a:ln>
                <a:solidFill>
                  <a:srgbClr val="000000"/>
                </a:solidFill>
                <a:effectLst/>
                <a:uLnTx/>
                <a:uFillTx/>
                <a:latin typeface="Freshfields Text"/>
                <a:ea typeface="+mn-ea"/>
                <a:cs typeface="+mn-cs"/>
              </a:rPr>
              <a:t>Dopo aver sollevato seri dubbi di compatibilità con il mercato interno, la Commissione ha approvato l’operazione con impegni nel luglio 2019.</a:t>
            </a:r>
          </a:p>
          <a:p>
            <a:pPr marR="0" lvl="0" algn="l" defTabSz="914400" rtl="0" eaLnBrk="1" fontAlgn="auto" latinLnBrk="0" hangingPunct="1">
              <a:lnSpc>
                <a:spcPct val="100000"/>
              </a:lnSpc>
              <a:spcBef>
                <a:spcPts val="0"/>
              </a:spcBef>
              <a:spcAft>
                <a:spcPts val="0"/>
              </a:spcAft>
              <a:buClrTx/>
              <a:buSzTx/>
              <a:tabLst/>
              <a:defRPr/>
            </a:pPr>
            <a:endParaRPr kumimoji="0" lang="it-IT" sz="1600" b="0" i="0" u="none" strike="noStrike" kern="1200" cap="none" spc="0" normalizeH="0" baseline="0" noProof="0" dirty="0">
              <a:ln>
                <a:noFill/>
              </a:ln>
              <a:solidFill>
                <a:srgbClr val="000000"/>
              </a:solidFill>
              <a:effectLst/>
              <a:uLnTx/>
              <a:uFillTx/>
              <a:latin typeface="Freshfields Text"/>
              <a:ea typeface="+mn-ea"/>
              <a:cs typeface="+mn-cs"/>
            </a:endParaRPr>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it-IT" sz="1600" b="0" i="0" u="none" strike="noStrike" kern="1200" cap="none" spc="0" normalizeH="0" baseline="0" noProof="0" dirty="0">
                <a:ln>
                  <a:noFill/>
                </a:ln>
                <a:solidFill>
                  <a:srgbClr val="000000"/>
                </a:solidFill>
                <a:effectLst/>
                <a:uLnTx/>
                <a:uFillTx/>
                <a:latin typeface="Freshfields Text"/>
                <a:ea typeface="+mn-ea"/>
                <a:cs typeface="+mn-cs"/>
              </a:rPr>
              <a:t>Tre imprese tedesche (Deutsche Telekom, Tele Columbus e </a:t>
            </a:r>
            <a:r>
              <a:rPr kumimoji="0" lang="it-IT" sz="1600" b="0" i="0" u="none" strike="noStrike" kern="1200" cap="none" spc="0" normalizeH="0" baseline="0" noProof="0" dirty="0" err="1">
                <a:ln>
                  <a:noFill/>
                </a:ln>
                <a:solidFill>
                  <a:srgbClr val="000000"/>
                </a:solidFill>
                <a:effectLst/>
                <a:uLnTx/>
                <a:uFillTx/>
                <a:latin typeface="Freshfields Text"/>
                <a:ea typeface="+mn-ea"/>
                <a:cs typeface="+mn-cs"/>
              </a:rPr>
              <a:t>NetCologne</a:t>
            </a:r>
            <a:r>
              <a:rPr kumimoji="0" lang="it-IT" sz="1600" b="0" i="0" u="none" strike="noStrike" kern="1200" cap="none" spc="0" normalizeH="0" baseline="0" noProof="0" dirty="0">
                <a:ln>
                  <a:noFill/>
                </a:ln>
                <a:solidFill>
                  <a:srgbClr val="000000"/>
                </a:solidFill>
                <a:effectLst/>
                <a:uLnTx/>
                <a:uFillTx/>
                <a:latin typeface="Freshfields Text"/>
                <a:ea typeface="+mn-ea"/>
                <a:cs typeface="+mn-cs"/>
              </a:rPr>
              <a:t>) hanno proposto ricorso al Tribunale UE, chiedendo l’annullamento della decisione. Il  13 novembre 2024 il Tribunale </a:t>
            </a:r>
            <a:r>
              <a:rPr lang="it-IT" sz="1600" dirty="0">
                <a:solidFill>
                  <a:srgbClr val="000000"/>
                </a:solidFill>
                <a:latin typeface="Freshfields Text"/>
              </a:rPr>
              <a:t>ha respinto</a:t>
            </a:r>
            <a:r>
              <a:rPr kumimoji="0" lang="it-IT" sz="1600" b="0" i="0" u="none" strike="noStrike" kern="1200" cap="none" spc="0" normalizeH="0" baseline="0" noProof="0" dirty="0">
                <a:ln>
                  <a:noFill/>
                </a:ln>
                <a:solidFill>
                  <a:srgbClr val="000000"/>
                </a:solidFill>
                <a:effectLst/>
                <a:uLnTx/>
                <a:uFillTx/>
                <a:latin typeface="Freshfields Text"/>
                <a:ea typeface="+mn-ea"/>
                <a:cs typeface="+mn-cs"/>
              </a:rPr>
              <a:t> i ricorsi confermando la decisione contestata.</a:t>
            </a:r>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it-IT" sz="1600" b="0" i="0" u="none" strike="noStrike" kern="1200" cap="none" spc="0" normalizeH="0" baseline="0" noProof="0" dirty="0">
              <a:ln>
                <a:noFill/>
              </a:ln>
              <a:solidFill>
                <a:srgbClr val="000000"/>
              </a:solidFill>
              <a:effectLst/>
              <a:uLnTx/>
              <a:uFillTx/>
              <a:latin typeface="Freshfields Text"/>
              <a:ea typeface="+mn-ea"/>
              <a:cs typeface="+mn-cs"/>
            </a:endParaRPr>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it-IT" sz="1600" b="0" i="0" u="none" strike="noStrike" kern="1200" cap="none" spc="0" normalizeH="0" baseline="0" noProof="0" dirty="0">
                <a:ln>
                  <a:noFill/>
                </a:ln>
                <a:solidFill>
                  <a:srgbClr val="000000"/>
                </a:solidFill>
                <a:effectLst/>
                <a:uLnTx/>
                <a:uFillTx/>
                <a:latin typeface="Freshfields Text"/>
                <a:ea typeface="+mn-ea"/>
                <a:cs typeface="+mn-cs"/>
              </a:rPr>
              <a:t>La Commissione aveva individuato preoccupazioni concorrenziali solo nei mercati per la fornitura al dettaglio di servizi di banda larga fissa in Germania e nel mercato per la fornitura all’ingrosso del segnale per la trasmissione dei canali TV mentre, secondo le ricorrenti, la Commissione avrebbe erroneamente mancato di rilevare i rischi connessi ai mercati tedeschi per la fornitura al dettaglio del segnale TV (a unità plurifamiliari e monofamiliari).</a:t>
            </a:r>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it-IT" sz="1600" b="0" i="0" u="none" strike="noStrike" kern="1200" cap="none" spc="0" normalizeH="0" baseline="0" noProof="0" dirty="0">
              <a:ln>
                <a:noFill/>
              </a:ln>
              <a:solidFill>
                <a:srgbClr val="000000"/>
              </a:solidFill>
              <a:effectLst/>
              <a:uLnTx/>
              <a:uFillTx/>
              <a:latin typeface="Freshfields Text"/>
              <a:ea typeface="+mn-ea"/>
              <a:cs typeface="+mn-cs"/>
            </a:endParaRPr>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it-IT" sz="1600" dirty="0">
                <a:solidFill>
                  <a:srgbClr val="000000"/>
                </a:solidFill>
                <a:latin typeface="Freshfields Text"/>
              </a:rPr>
              <a:t>Il Tribunale ha confermato l’impostazione della Commissione secondo cui in questo mercato le parti non erano né concorrenti diretti (in quanto quasi esclusivamente attive nelle zone rispettivamente servite, non sovrapponendosi e non permettendo ai clienti lo switching), né concorrenti indiretti (</a:t>
            </a:r>
            <a:r>
              <a:rPr lang="it-IT" sz="1600" dirty="0">
                <a:solidFill>
                  <a:srgbClr val="000000"/>
                </a:solidFill>
                <a:latin typeface="Open Sans" panose="020B0606030504020204" pitchFamily="34" charset="0"/>
              </a:rPr>
              <a:t>nonostante monitorassero le rispettive attività, in quanto si trattava di «</a:t>
            </a:r>
            <a:r>
              <a:rPr lang="it-IT" sz="1600" b="0" i="0" dirty="0">
                <a:solidFill>
                  <a:srgbClr val="000000"/>
                </a:solidFill>
                <a:effectLst/>
                <a:latin typeface="Open Sans" panose="020B0606030504020204" pitchFamily="34" charset="0"/>
              </a:rPr>
              <a:t>semplici analisi comparative commerciali dirette a monitorare ed eventualmente imitare le migliori pratiche nel settore»), né concorrenti potenziali, </a:t>
            </a:r>
            <a:r>
              <a:rPr lang="it-IT" sz="1600" b="1" i="0" dirty="0">
                <a:solidFill>
                  <a:srgbClr val="000000"/>
                </a:solidFill>
                <a:effectLst/>
                <a:latin typeface="Open Sans" panose="020B0606030504020204" pitchFamily="34" charset="0"/>
              </a:rPr>
              <a:t>ma non si ferma qui…</a:t>
            </a:r>
            <a:endParaRPr lang="it-IT" sz="1600" b="1" dirty="0">
              <a:solidFill>
                <a:srgbClr val="000000"/>
              </a:solidFill>
              <a:latin typeface="Freshfields Text"/>
            </a:endParaRPr>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it-IT" sz="1800" b="0" i="0" u="none" strike="noStrike" kern="1200" cap="none" spc="0" normalizeH="0" baseline="0" noProof="0" dirty="0">
              <a:ln>
                <a:noFill/>
              </a:ln>
              <a:solidFill>
                <a:srgbClr val="000000"/>
              </a:solidFill>
              <a:effectLst/>
              <a:uLnTx/>
              <a:uFillTx/>
              <a:latin typeface="Freshfields Tex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it-IT" sz="2000" b="0" i="0" u="none" strike="noStrike" kern="1200" cap="none" spc="0" normalizeH="0" baseline="0" noProof="0" dirty="0">
              <a:ln>
                <a:noFill/>
              </a:ln>
              <a:solidFill>
                <a:srgbClr val="000000"/>
              </a:solidFill>
              <a:effectLst/>
              <a:uLnTx/>
              <a:uFillTx/>
              <a:latin typeface="Freshfields Tex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it-IT" sz="2000" b="0" i="0" u="none" strike="noStrike" kern="1200" cap="none" spc="0" normalizeH="0" baseline="0" noProof="0" dirty="0">
              <a:ln>
                <a:noFill/>
              </a:ln>
              <a:solidFill>
                <a:srgbClr val="000000"/>
              </a:solidFill>
              <a:effectLst/>
              <a:uLnTx/>
              <a:uFillTx/>
              <a:latin typeface="Freshfields Text"/>
              <a:ea typeface="+mn-ea"/>
              <a:cs typeface="+mn-cs"/>
            </a:endParaRPr>
          </a:p>
        </p:txBody>
      </p:sp>
      <p:pic>
        <p:nvPicPr>
          <p:cNvPr id="7" name="Picture Placeholder 6">
            <a:extLst>
              <a:ext uri="{FF2B5EF4-FFF2-40B4-BE49-F238E27FC236}">
                <a16:creationId xmlns:a16="http://schemas.microsoft.com/office/drawing/2014/main" id="{335528B9-DAB6-A01D-7732-5AB3BBDB710D}"/>
              </a:ext>
            </a:extLst>
          </p:cNvPr>
          <p:cNvPicPr>
            <a:picLocks noChangeAspect="1"/>
          </p:cNvPicPr>
          <p:nvPr/>
        </p:nvPicPr>
        <p:blipFill>
          <a:blip r:embed="rId2">
            <a:extLst>
              <a:ext uri="{28A0092B-C50C-407E-A947-70E740481C1C}">
                <a14:useLocalDpi xmlns:a14="http://schemas.microsoft.com/office/drawing/2010/main" val="0"/>
              </a:ext>
            </a:extLst>
          </a:blip>
          <a:srcRect l="21900" r="21900"/>
          <a:stretch/>
        </p:blipFill>
        <p:spPr>
          <a:xfrm>
            <a:off x="12192000" y="0"/>
            <a:ext cx="5791200" cy="6858000"/>
          </a:xfrm>
          <a:prstGeom prst="rect">
            <a:avLst/>
          </a:prstGeom>
        </p:spPr>
      </p:pic>
    </p:spTree>
    <p:extLst>
      <p:ext uri="{BB962C8B-B14F-4D97-AF65-F5344CB8AC3E}">
        <p14:creationId xmlns:p14="http://schemas.microsoft.com/office/powerpoint/2010/main" val="4136948788"/>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453A29B-8618-FEFC-47E4-DF55700C78E4}"/>
            </a:ext>
          </a:extLst>
        </p:cNvPr>
        <p:cNvGrpSpPr/>
        <p:nvPr/>
      </p:nvGrpSpPr>
      <p:grpSpPr>
        <a:xfrm>
          <a:off x="0" y="0"/>
          <a:ext cx="0" cy="0"/>
          <a:chOff x="0" y="0"/>
          <a:chExt cx="0" cy="0"/>
        </a:xfrm>
      </p:grpSpPr>
      <p:sp>
        <p:nvSpPr>
          <p:cNvPr id="5" name="Text Placeholder 3">
            <a:extLst>
              <a:ext uri="{FF2B5EF4-FFF2-40B4-BE49-F238E27FC236}">
                <a16:creationId xmlns:a16="http://schemas.microsoft.com/office/drawing/2014/main" id="{B7EDB981-93F8-7964-E158-C736C94A5587}"/>
              </a:ext>
            </a:extLst>
          </p:cNvPr>
          <p:cNvSpPr txBox="1">
            <a:spLocks/>
          </p:cNvSpPr>
          <p:nvPr/>
        </p:nvSpPr>
        <p:spPr>
          <a:xfrm>
            <a:off x="576001" y="692604"/>
            <a:ext cx="8180071" cy="715282"/>
          </a:xfrm>
          <a:prstGeom prst="rect">
            <a:avLst/>
          </a:prstGeom>
        </p:spPr>
        <p:txBody>
          <a:bodyPr vert="horz" lIns="0" tIns="0" rIns="0" bIns="0" rtlCol="0">
            <a:noAutofit/>
          </a:bodyPr>
          <a:lstStyle>
            <a:lvl1pPr marL="0" indent="0" algn="l" defTabSz="914400" rtl="0" eaLnBrk="1" latinLnBrk="0" hangingPunct="1">
              <a:lnSpc>
                <a:spcPct val="95000"/>
              </a:lnSpc>
              <a:spcBef>
                <a:spcPts val="0"/>
              </a:spcBef>
              <a:spcAft>
                <a:spcPts val="600"/>
              </a:spcAft>
              <a:buFont typeface="Arial" panose="020B0604020202020204" pitchFamily="34" charset="0"/>
              <a:buNone/>
              <a:defRPr lang="en-US" sz="7200" b="0" kern="1200">
                <a:solidFill>
                  <a:schemeClr val="tx1"/>
                </a:solidFill>
                <a:latin typeface="+mj-lt"/>
                <a:ea typeface="+mn-ea"/>
                <a:cs typeface="+mn-cs"/>
              </a:defRPr>
            </a:lvl1pPr>
            <a:lvl2pPr marL="0" indent="0" algn="l" defTabSz="914400" rtl="0" eaLnBrk="1" latinLnBrk="0" hangingPunct="1">
              <a:lnSpc>
                <a:spcPct val="100000"/>
              </a:lnSpc>
              <a:spcBef>
                <a:spcPts val="0"/>
              </a:spcBef>
              <a:spcAft>
                <a:spcPts val="600"/>
              </a:spcAft>
              <a:buFont typeface="Arial" panose="020B0604020202020204" pitchFamily="34" charset="0"/>
              <a:buNone/>
              <a:defRPr lang="en-US" sz="2400" b="0" kern="1200">
                <a:solidFill>
                  <a:schemeClr val="tx1"/>
                </a:solidFill>
                <a:latin typeface="+mn-lt"/>
                <a:ea typeface="+mn-ea"/>
                <a:cs typeface="+mn-cs"/>
              </a:defRPr>
            </a:lvl2pPr>
            <a:lvl3pPr marL="0" indent="0" algn="l" defTabSz="914400" rtl="0" eaLnBrk="1" latinLnBrk="0" hangingPunct="1">
              <a:lnSpc>
                <a:spcPct val="100000"/>
              </a:lnSpc>
              <a:spcBef>
                <a:spcPts val="0"/>
              </a:spcBef>
              <a:spcAft>
                <a:spcPts val="600"/>
              </a:spcAft>
              <a:buFont typeface="Wingdings" pitchFamily="2" charset="2"/>
              <a:buNone/>
              <a:tabLst/>
              <a:defRPr lang="en-US" sz="1600" b="0" kern="1200" dirty="0" smtClean="0">
                <a:solidFill>
                  <a:schemeClr val="tx1"/>
                </a:solidFill>
                <a:latin typeface="+mn-lt"/>
                <a:ea typeface="+mn-ea"/>
                <a:cs typeface="+mn-cs"/>
              </a:defRPr>
            </a:lvl3pPr>
            <a:lvl4pPr marL="180000" indent="-180000" algn="l" defTabSz="914400" rtl="0" eaLnBrk="1" latinLnBrk="0" hangingPunct="1">
              <a:lnSpc>
                <a:spcPct val="100000"/>
              </a:lnSpc>
              <a:spcBef>
                <a:spcPts val="0"/>
              </a:spcBef>
              <a:spcAft>
                <a:spcPts val="600"/>
              </a:spcAft>
              <a:buFont typeface="Wingdings" pitchFamily="2" charset="2"/>
              <a:buChar char="§"/>
              <a:tabLst/>
              <a:defRPr lang="en-US" sz="1600" b="0" kern="1200" dirty="0" smtClean="0">
                <a:solidFill>
                  <a:schemeClr val="tx1"/>
                </a:solidFill>
                <a:latin typeface="+mn-lt"/>
                <a:ea typeface="+mn-ea"/>
                <a:cs typeface="+mn-cs"/>
              </a:defRPr>
            </a:lvl4pPr>
            <a:lvl5pPr marL="360000" indent="-180000" algn="l" defTabSz="914400" rtl="0" eaLnBrk="1" latinLnBrk="0" hangingPunct="1">
              <a:lnSpc>
                <a:spcPct val="100000"/>
              </a:lnSpc>
              <a:spcBef>
                <a:spcPts val="0"/>
              </a:spcBef>
              <a:spcAft>
                <a:spcPts val="600"/>
              </a:spcAft>
              <a:buFont typeface="Wingdings" pitchFamily="2" charset="2"/>
              <a:buChar char="§"/>
              <a:tabLst/>
              <a:defRPr lang="en-US" sz="1600" b="0" kern="1200" dirty="0">
                <a:solidFill>
                  <a:schemeClr val="tx1"/>
                </a:solidFill>
                <a:latin typeface="+mn-lt"/>
                <a:ea typeface="+mn-ea"/>
                <a:cs typeface="+mn-cs"/>
              </a:defRPr>
            </a:lvl5pPr>
            <a:lvl6pPr marL="540000" indent="-180000" algn="l" defTabSz="914400" rtl="0" eaLnBrk="1" latinLnBrk="0" hangingPunct="1">
              <a:lnSpc>
                <a:spcPct val="100000"/>
              </a:lnSpc>
              <a:spcBef>
                <a:spcPts val="0"/>
              </a:spcBef>
              <a:spcAft>
                <a:spcPts val="600"/>
              </a:spcAft>
              <a:buFont typeface="Wingdings" pitchFamily="2" charset="2"/>
              <a:buChar char="§"/>
              <a:tabLst/>
              <a:defRPr lang="en-US" sz="1600" kern="1200" dirty="0" smtClean="0">
                <a:solidFill>
                  <a:schemeClr val="tx1"/>
                </a:solidFill>
                <a:latin typeface="+mn-lt"/>
                <a:ea typeface="+mn-ea"/>
                <a:cs typeface="+mn-cs"/>
              </a:defRPr>
            </a:lvl6pPr>
            <a:lvl7pPr marL="342900" indent="-342900" algn="l" defTabSz="914400" rtl="0" eaLnBrk="1" latinLnBrk="0" hangingPunct="1">
              <a:lnSpc>
                <a:spcPct val="100000"/>
              </a:lnSpc>
              <a:spcBef>
                <a:spcPts val="0"/>
              </a:spcBef>
              <a:spcAft>
                <a:spcPts val="600"/>
              </a:spcAft>
              <a:buFont typeface="+mj-lt"/>
              <a:buAutoNum type="arabicPeriod"/>
              <a:tabLst/>
              <a:defRPr lang="en-US" sz="1600" kern="1200" dirty="0" smtClean="0">
                <a:solidFill>
                  <a:schemeClr val="tx1"/>
                </a:solidFill>
                <a:latin typeface="+mn-lt"/>
                <a:ea typeface="+mn-ea"/>
                <a:cs typeface="+mn-cs"/>
              </a:defRPr>
            </a:lvl7pPr>
            <a:lvl8pPr marL="684000" indent="-342900" algn="l" defTabSz="914400" rtl="0" eaLnBrk="1" latinLnBrk="0" hangingPunct="1">
              <a:lnSpc>
                <a:spcPct val="100000"/>
              </a:lnSpc>
              <a:spcBef>
                <a:spcPts val="0"/>
              </a:spcBef>
              <a:spcAft>
                <a:spcPts val="600"/>
              </a:spcAft>
              <a:buFont typeface="+mj-lt"/>
              <a:buAutoNum type="alphaUcPeriod"/>
              <a:tabLst/>
              <a:defRPr lang="en-US" sz="1600" kern="1200" dirty="0" smtClean="0">
                <a:solidFill>
                  <a:schemeClr val="tx1"/>
                </a:solidFill>
                <a:latin typeface="+mn-lt"/>
                <a:ea typeface="+mn-ea"/>
                <a:cs typeface="+mn-cs"/>
              </a:defRPr>
            </a:lvl8pPr>
            <a:lvl9pPr marL="180000" indent="-180000" algn="l" defTabSz="914400" rtl="0" eaLnBrk="1" latinLnBrk="0" hangingPunct="1">
              <a:lnSpc>
                <a:spcPct val="100000"/>
              </a:lnSpc>
              <a:spcBef>
                <a:spcPts val="0"/>
              </a:spcBef>
              <a:spcAft>
                <a:spcPts val="600"/>
              </a:spcAft>
              <a:buFont typeface="Wingdings" pitchFamily="2" charset="2"/>
              <a:buChar char="Ø"/>
              <a:tabLst/>
              <a:defRPr lang="en-US" sz="1600" kern="1200" dirty="0" smtClean="0">
                <a:solidFill>
                  <a:schemeClr val="tx1"/>
                </a:solidFill>
                <a:latin typeface="+mn-lt"/>
                <a:ea typeface="+mn-ea"/>
                <a:cs typeface="+mn-cs"/>
              </a:defRPr>
            </a:lvl9pPr>
          </a:lstStyle>
          <a:p>
            <a:r>
              <a:rPr lang="de-DE" sz="4800" dirty="0"/>
              <a:t>La </a:t>
            </a:r>
            <a:r>
              <a:rPr lang="de-DE" sz="4800" dirty="0" err="1"/>
              <a:t>posizione</a:t>
            </a:r>
            <a:r>
              <a:rPr lang="de-DE" sz="4800" dirty="0"/>
              <a:t> del Tribunale</a:t>
            </a:r>
          </a:p>
        </p:txBody>
      </p:sp>
      <p:pic>
        <p:nvPicPr>
          <p:cNvPr id="7" name="Picture Placeholder 6">
            <a:extLst>
              <a:ext uri="{FF2B5EF4-FFF2-40B4-BE49-F238E27FC236}">
                <a16:creationId xmlns:a16="http://schemas.microsoft.com/office/drawing/2014/main" id="{8467E77D-5122-C99D-7B0F-E6DFE3D08AEA}"/>
              </a:ext>
            </a:extLst>
          </p:cNvPr>
          <p:cNvPicPr>
            <a:picLocks noChangeAspect="1"/>
          </p:cNvPicPr>
          <p:nvPr/>
        </p:nvPicPr>
        <p:blipFill>
          <a:blip r:embed="rId2">
            <a:extLst>
              <a:ext uri="{28A0092B-C50C-407E-A947-70E740481C1C}">
                <a14:useLocalDpi xmlns:a14="http://schemas.microsoft.com/office/drawing/2010/main" val="0"/>
              </a:ext>
            </a:extLst>
          </a:blip>
          <a:srcRect l="21900" r="21900"/>
          <a:stretch/>
        </p:blipFill>
        <p:spPr>
          <a:xfrm>
            <a:off x="12192000" y="0"/>
            <a:ext cx="5791200" cy="6858000"/>
          </a:xfrm>
          <a:prstGeom prst="rect">
            <a:avLst/>
          </a:prstGeom>
        </p:spPr>
      </p:pic>
      <p:sp>
        <p:nvSpPr>
          <p:cNvPr id="2" name="Rectangle: Rounded Corners 1">
            <a:extLst>
              <a:ext uri="{FF2B5EF4-FFF2-40B4-BE49-F238E27FC236}">
                <a16:creationId xmlns:a16="http://schemas.microsoft.com/office/drawing/2014/main" id="{4E2CAA6D-789B-2DE4-A5A9-076841C3E436}"/>
              </a:ext>
            </a:extLst>
          </p:cNvPr>
          <p:cNvSpPr/>
          <p:nvPr/>
        </p:nvSpPr>
        <p:spPr>
          <a:xfrm>
            <a:off x="576001" y="1642217"/>
            <a:ext cx="11258114" cy="4523179"/>
          </a:xfrm>
          <a:prstGeom prst="roundRect">
            <a:avLst>
              <a:gd name="adj" fmla="val 9271"/>
            </a:avLst>
          </a:prstGeom>
          <a:solidFill>
            <a:schemeClr val="bg2"/>
          </a:solidFill>
          <a:ln>
            <a:solidFill>
              <a:srgbClr val="62C0FF"/>
            </a:solidFill>
          </a:ln>
        </p:spPr>
        <p:style>
          <a:lnRef idx="2">
            <a:schemeClr val="accent1">
              <a:shade val="15000"/>
            </a:schemeClr>
          </a:lnRef>
          <a:fillRef idx="1">
            <a:schemeClr val="accent1"/>
          </a:fillRef>
          <a:effectRef idx="0">
            <a:schemeClr val="accent1"/>
          </a:effectRef>
          <a:fontRef idx="minor">
            <a:schemeClr val="lt1"/>
          </a:fontRef>
        </p:style>
        <p:txBody>
          <a:bodyPr lIns="144000" tIns="144000" rIns="144000" bIns="144000" rtlCol="0" anchor="t"/>
          <a:lstStyle/>
          <a:p>
            <a:pPr marL="360045" indent="-342265" algn="just">
              <a:spcAft>
                <a:spcPts val="1200"/>
              </a:spcAft>
            </a:pPr>
            <a:r>
              <a:rPr lang="it-IT" sz="1400" b="0" i="0" u="none" strike="noStrike" dirty="0">
                <a:solidFill>
                  <a:srgbClr val="006699"/>
                </a:solidFill>
                <a:effectLst/>
                <a:latin typeface="Open Sans" panose="020B0606030504020204" pitchFamily="34" charset="0"/>
              </a:rPr>
              <a:t>191</a:t>
            </a:r>
            <a:r>
              <a:rPr lang="it-IT" sz="1400" b="0" i="0" dirty="0">
                <a:solidFill>
                  <a:srgbClr val="000000"/>
                </a:solidFill>
                <a:effectLst/>
                <a:latin typeface="Open Sans" panose="020B0606030504020204" pitchFamily="34" charset="0"/>
              </a:rPr>
              <a:t>    A questo proposito, in primo luogo, occorre ricordare che, ai sensi dell’articolo 2, paragrafi 2 e 3, del regolamento n. 139/2004, </a:t>
            </a:r>
            <a:r>
              <a:rPr lang="it-IT" sz="1400" b="1" i="0" dirty="0">
                <a:solidFill>
                  <a:srgbClr val="000000"/>
                </a:solidFill>
                <a:effectLst/>
                <a:latin typeface="Open Sans" panose="020B0606030504020204" pitchFamily="34" charset="0"/>
              </a:rPr>
              <a:t>sono dichiarate incompatibili con il mercato interno solo le concentrazioni che ostacolano in modo significativo una concorrenza effettiva nel mercato interno o in una parte sostanziale di esso, in particolare a causa della creazione o del rafforzamento di una posizione dominante</a:t>
            </a:r>
            <a:r>
              <a:rPr lang="it-IT" sz="1400" b="0" i="0" dirty="0">
                <a:solidFill>
                  <a:srgbClr val="000000"/>
                </a:solidFill>
                <a:effectLst/>
                <a:latin typeface="Open Sans" panose="020B0606030504020204" pitchFamily="34" charset="0"/>
              </a:rPr>
              <a:t>. Dal tenore letterale di tali disposizioni risulta che il criterio essenziale per esaminare la compatibilità di una concentrazione con il mercato interno consiste nella creazione di un ostacolo significativo ad una concorrenza effettiva all’interno di quest’ultimo. </a:t>
            </a:r>
            <a:r>
              <a:rPr lang="it-IT" sz="1400" b="1" i="0" dirty="0">
                <a:solidFill>
                  <a:srgbClr val="000000"/>
                </a:solidFill>
                <a:effectLst/>
                <a:latin typeface="Open Sans" panose="020B0606030504020204" pitchFamily="34" charset="0"/>
              </a:rPr>
              <a:t>L’utilizzo dell’avverbio «in particolare» indica che la creazione o il rafforzamento di una posizione dominante costituisce uno degli scenari in cui un tale ostacolo può essere constatato.</a:t>
            </a:r>
          </a:p>
          <a:p>
            <a:pPr marL="360045" indent="-342265" algn="just">
              <a:spcAft>
                <a:spcPts val="1200"/>
              </a:spcAft>
            </a:pPr>
            <a:r>
              <a:rPr lang="it-IT" sz="1400" b="0" i="0" u="none" strike="noStrike" dirty="0">
                <a:solidFill>
                  <a:srgbClr val="006699"/>
                </a:solidFill>
                <a:effectLst/>
                <a:latin typeface="Open Sans" panose="020B0606030504020204" pitchFamily="34" charset="0"/>
              </a:rPr>
              <a:t>192</a:t>
            </a:r>
            <a:r>
              <a:rPr lang="it-IT" sz="1400" b="0" i="0" dirty="0">
                <a:solidFill>
                  <a:srgbClr val="000000"/>
                </a:solidFill>
                <a:effectLst/>
                <a:latin typeface="Open Sans" panose="020B0606030504020204" pitchFamily="34" charset="0"/>
              </a:rPr>
              <a:t>    Inoltre, il Tribunale ha già dichiarato che </a:t>
            </a:r>
            <a:r>
              <a:rPr lang="it-IT" sz="1400" b="1" i="0" dirty="0">
                <a:solidFill>
                  <a:srgbClr val="000000"/>
                </a:solidFill>
                <a:effectLst/>
                <a:latin typeface="Open Sans" panose="020B0606030504020204" pitchFamily="34" charset="0"/>
              </a:rPr>
              <a:t>la circostanza che una concentrazione produca effetti anticoncorrenziali non è, di per sé, sufficiente per ritenere che tale concentrazione sia incompatibile con il mercato interno</a:t>
            </a:r>
            <a:r>
              <a:rPr lang="it-IT" sz="1400" b="0" i="0" dirty="0">
                <a:solidFill>
                  <a:srgbClr val="000000"/>
                </a:solidFill>
                <a:effectLst/>
                <a:latin typeface="Open Sans" panose="020B0606030504020204" pitchFamily="34" charset="0"/>
              </a:rPr>
              <a:t>, dal momento che essa non ostacola in modo significativo una concorrenza effettiva nel mercato interno o in una parte sostanziale di esso (v., in tal senso e per analogia, sentenza del 20 ottobre 2021, </a:t>
            </a:r>
            <a:r>
              <a:rPr lang="it-IT" sz="1400" b="0" i="0" dirty="0" err="1">
                <a:solidFill>
                  <a:srgbClr val="000000"/>
                </a:solidFill>
                <a:effectLst/>
                <a:latin typeface="Open Sans" panose="020B0606030504020204" pitchFamily="34" charset="0"/>
              </a:rPr>
              <a:t>Polskie</a:t>
            </a:r>
            <a:r>
              <a:rPr lang="it-IT" sz="1400" b="0" i="0" dirty="0">
                <a:solidFill>
                  <a:srgbClr val="000000"/>
                </a:solidFill>
                <a:effectLst/>
                <a:latin typeface="Open Sans" panose="020B0606030504020204" pitchFamily="34" charset="0"/>
              </a:rPr>
              <a:t> </a:t>
            </a:r>
            <a:r>
              <a:rPr lang="it-IT" sz="1400" b="0" i="0" dirty="0" err="1">
                <a:solidFill>
                  <a:srgbClr val="000000"/>
                </a:solidFill>
                <a:effectLst/>
                <a:latin typeface="Open Sans" panose="020B0606030504020204" pitchFamily="34" charset="0"/>
              </a:rPr>
              <a:t>Linie</a:t>
            </a:r>
            <a:r>
              <a:rPr lang="it-IT" sz="1400" b="0" i="0" dirty="0">
                <a:solidFill>
                  <a:srgbClr val="000000"/>
                </a:solidFill>
                <a:effectLst/>
                <a:latin typeface="Open Sans" panose="020B0606030504020204" pitchFamily="34" charset="0"/>
              </a:rPr>
              <a:t> </a:t>
            </a:r>
            <a:r>
              <a:rPr lang="it-IT" sz="1400" b="0" i="0" dirty="0" err="1">
                <a:solidFill>
                  <a:srgbClr val="000000"/>
                </a:solidFill>
                <a:effectLst/>
                <a:latin typeface="Open Sans" panose="020B0606030504020204" pitchFamily="34" charset="0"/>
              </a:rPr>
              <a:t>Lotnicze</a:t>
            </a:r>
            <a:r>
              <a:rPr lang="it-IT" sz="1400" b="0" i="0" dirty="0">
                <a:solidFill>
                  <a:srgbClr val="000000"/>
                </a:solidFill>
                <a:effectLst/>
                <a:latin typeface="Open Sans" panose="020B0606030504020204" pitchFamily="34" charset="0"/>
              </a:rPr>
              <a:t> “LOT”/Commissione, T‑296/18, EU:T:2021:724, punto 107).</a:t>
            </a:r>
          </a:p>
          <a:p>
            <a:pPr marL="360045" indent="-342265" algn="just">
              <a:spcAft>
                <a:spcPts val="1200"/>
              </a:spcAft>
            </a:pPr>
            <a:r>
              <a:rPr lang="it-IT" sz="1400" b="0" i="0" u="none" strike="noStrike" dirty="0">
                <a:solidFill>
                  <a:srgbClr val="006699"/>
                </a:solidFill>
                <a:effectLst/>
                <a:latin typeface="Open Sans" panose="020B0606030504020204" pitchFamily="34" charset="0"/>
              </a:rPr>
              <a:t>193</a:t>
            </a:r>
            <a:r>
              <a:rPr lang="it-IT" sz="1400" b="0" i="0" dirty="0">
                <a:solidFill>
                  <a:srgbClr val="000000"/>
                </a:solidFill>
                <a:effectLst/>
                <a:latin typeface="Open Sans" panose="020B0606030504020204" pitchFamily="34" charset="0"/>
              </a:rPr>
              <a:t>    Di conseguenza, </a:t>
            </a:r>
            <a:r>
              <a:rPr lang="it-IT" sz="1400" b="1" i="0" dirty="0">
                <a:solidFill>
                  <a:srgbClr val="000000"/>
                </a:solidFill>
                <a:effectLst/>
                <a:latin typeface="Open Sans" panose="020B0606030504020204" pitchFamily="34" charset="0"/>
              </a:rPr>
              <a:t>la circostanza che una concentrazione crei o rafforzi una posizione dominante non è, di per sé, sufficiente per ritenere che tale concentrazione sia incompatibile con il mercato interno, in quanto essa non ostacolerebbe in modo significativo una concorrenza effettiva nel mercato interno o in una parte sostanziale di esso</a:t>
            </a:r>
            <a:r>
              <a:rPr lang="it-IT" sz="1400" b="0" i="0" dirty="0">
                <a:solidFill>
                  <a:srgbClr val="000000"/>
                </a:solidFill>
                <a:effectLst/>
                <a:latin typeface="Open Sans" panose="020B0606030504020204" pitchFamily="34" charset="0"/>
              </a:rPr>
              <a:t>, cosicché l’argomento della ricorrente secondo cui la creazione o il rafforzamento di una posizione dominante è sufficiente per concludere nel senso dell’esistenza di un ostacolo significativo ad una concorrenza effettiva non può essere accolto.</a:t>
            </a:r>
          </a:p>
        </p:txBody>
      </p:sp>
    </p:spTree>
    <p:extLst>
      <p:ext uri="{BB962C8B-B14F-4D97-AF65-F5344CB8AC3E}">
        <p14:creationId xmlns:p14="http://schemas.microsoft.com/office/powerpoint/2010/main" val="4170482510"/>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24374CF-6C1F-8009-042B-7E3CF40F6477}"/>
            </a:ext>
          </a:extLst>
        </p:cNvPr>
        <p:cNvGrpSpPr/>
        <p:nvPr/>
      </p:nvGrpSpPr>
      <p:grpSpPr>
        <a:xfrm>
          <a:off x="0" y="0"/>
          <a:ext cx="0" cy="0"/>
          <a:chOff x="0" y="0"/>
          <a:chExt cx="0" cy="0"/>
        </a:xfrm>
      </p:grpSpPr>
      <p:sp>
        <p:nvSpPr>
          <p:cNvPr id="5" name="Text Placeholder 3">
            <a:extLst>
              <a:ext uri="{FF2B5EF4-FFF2-40B4-BE49-F238E27FC236}">
                <a16:creationId xmlns:a16="http://schemas.microsoft.com/office/drawing/2014/main" id="{68A70589-3157-2EFB-E2BC-CAAF3CD14069}"/>
              </a:ext>
            </a:extLst>
          </p:cNvPr>
          <p:cNvSpPr txBox="1">
            <a:spLocks/>
          </p:cNvSpPr>
          <p:nvPr/>
        </p:nvSpPr>
        <p:spPr>
          <a:xfrm>
            <a:off x="576001" y="692604"/>
            <a:ext cx="9741017" cy="715282"/>
          </a:xfrm>
          <a:prstGeom prst="rect">
            <a:avLst/>
          </a:prstGeom>
        </p:spPr>
        <p:txBody>
          <a:bodyPr vert="horz" lIns="0" tIns="0" rIns="0" bIns="0" rtlCol="0">
            <a:noAutofit/>
          </a:bodyPr>
          <a:lstStyle>
            <a:lvl1pPr marL="0" indent="0" algn="l" defTabSz="914400" rtl="0" eaLnBrk="1" latinLnBrk="0" hangingPunct="1">
              <a:lnSpc>
                <a:spcPct val="95000"/>
              </a:lnSpc>
              <a:spcBef>
                <a:spcPts val="0"/>
              </a:spcBef>
              <a:spcAft>
                <a:spcPts val="600"/>
              </a:spcAft>
              <a:buFont typeface="Arial" panose="020B0604020202020204" pitchFamily="34" charset="0"/>
              <a:buNone/>
              <a:defRPr lang="en-US" sz="7200" b="0" kern="1200">
                <a:solidFill>
                  <a:schemeClr val="tx1"/>
                </a:solidFill>
                <a:latin typeface="+mj-lt"/>
                <a:ea typeface="+mn-ea"/>
                <a:cs typeface="+mn-cs"/>
              </a:defRPr>
            </a:lvl1pPr>
            <a:lvl2pPr marL="0" indent="0" algn="l" defTabSz="914400" rtl="0" eaLnBrk="1" latinLnBrk="0" hangingPunct="1">
              <a:lnSpc>
                <a:spcPct val="100000"/>
              </a:lnSpc>
              <a:spcBef>
                <a:spcPts val="0"/>
              </a:spcBef>
              <a:spcAft>
                <a:spcPts val="600"/>
              </a:spcAft>
              <a:buFont typeface="Arial" panose="020B0604020202020204" pitchFamily="34" charset="0"/>
              <a:buNone/>
              <a:defRPr lang="en-US" sz="2400" b="0" kern="1200">
                <a:solidFill>
                  <a:schemeClr val="tx1"/>
                </a:solidFill>
                <a:latin typeface="+mn-lt"/>
                <a:ea typeface="+mn-ea"/>
                <a:cs typeface="+mn-cs"/>
              </a:defRPr>
            </a:lvl2pPr>
            <a:lvl3pPr marL="0" indent="0" algn="l" defTabSz="914400" rtl="0" eaLnBrk="1" latinLnBrk="0" hangingPunct="1">
              <a:lnSpc>
                <a:spcPct val="100000"/>
              </a:lnSpc>
              <a:spcBef>
                <a:spcPts val="0"/>
              </a:spcBef>
              <a:spcAft>
                <a:spcPts val="600"/>
              </a:spcAft>
              <a:buFont typeface="Wingdings" pitchFamily="2" charset="2"/>
              <a:buNone/>
              <a:tabLst/>
              <a:defRPr lang="en-US" sz="1600" b="0" kern="1200" dirty="0" smtClean="0">
                <a:solidFill>
                  <a:schemeClr val="tx1"/>
                </a:solidFill>
                <a:latin typeface="+mn-lt"/>
                <a:ea typeface="+mn-ea"/>
                <a:cs typeface="+mn-cs"/>
              </a:defRPr>
            </a:lvl3pPr>
            <a:lvl4pPr marL="180000" indent="-180000" algn="l" defTabSz="914400" rtl="0" eaLnBrk="1" latinLnBrk="0" hangingPunct="1">
              <a:lnSpc>
                <a:spcPct val="100000"/>
              </a:lnSpc>
              <a:spcBef>
                <a:spcPts val="0"/>
              </a:spcBef>
              <a:spcAft>
                <a:spcPts val="600"/>
              </a:spcAft>
              <a:buFont typeface="Wingdings" pitchFamily="2" charset="2"/>
              <a:buChar char="§"/>
              <a:tabLst/>
              <a:defRPr lang="en-US" sz="1600" b="0" kern="1200" dirty="0" smtClean="0">
                <a:solidFill>
                  <a:schemeClr val="tx1"/>
                </a:solidFill>
                <a:latin typeface="+mn-lt"/>
                <a:ea typeface="+mn-ea"/>
                <a:cs typeface="+mn-cs"/>
              </a:defRPr>
            </a:lvl4pPr>
            <a:lvl5pPr marL="360000" indent="-180000" algn="l" defTabSz="914400" rtl="0" eaLnBrk="1" latinLnBrk="0" hangingPunct="1">
              <a:lnSpc>
                <a:spcPct val="100000"/>
              </a:lnSpc>
              <a:spcBef>
                <a:spcPts val="0"/>
              </a:spcBef>
              <a:spcAft>
                <a:spcPts val="600"/>
              </a:spcAft>
              <a:buFont typeface="Wingdings" pitchFamily="2" charset="2"/>
              <a:buChar char="§"/>
              <a:tabLst/>
              <a:defRPr lang="en-US" sz="1600" b="0" kern="1200" dirty="0">
                <a:solidFill>
                  <a:schemeClr val="tx1"/>
                </a:solidFill>
                <a:latin typeface="+mn-lt"/>
                <a:ea typeface="+mn-ea"/>
                <a:cs typeface="+mn-cs"/>
              </a:defRPr>
            </a:lvl5pPr>
            <a:lvl6pPr marL="540000" indent="-180000" algn="l" defTabSz="914400" rtl="0" eaLnBrk="1" latinLnBrk="0" hangingPunct="1">
              <a:lnSpc>
                <a:spcPct val="100000"/>
              </a:lnSpc>
              <a:spcBef>
                <a:spcPts val="0"/>
              </a:spcBef>
              <a:spcAft>
                <a:spcPts val="600"/>
              </a:spcAft>
              <a:buFont typeface="Wingdings" pitchFamily="2" charset="2"/>
              <a:buChar char="§"/>
              <a:tabLst/>
              <a:defRPr lang="en-US" sz="1600" kern="1200" dirty="0" smtClean="0">
                <a:solidFill>
                  <a:schemeClr val="tx1"/>
                </a:solidFill>
                <a:latin typeface="+mn-lt"/>
                <a:ea typeface="+mn-ea"/>
                <a:cs typeface="+mn-cs"/>
              </a:defRPr>
            </a:lvl6pPr>
            <a:lvl7pPr marL="342900" indent="-342900" algn="l" defTabSz="914400" rtl="0" eaLnBrk="1" latinLnBrk="0" hangingPunct="1">
              <a:lnSpc>
                <a:spcPct val="100000"/>
              </a:lnSpc>
              <a:spcBef>
                <a:spcPts val="0"/>
              </a:spcBef>
              <a:spcAft>
                <a:spcPts val="600"/>
              </a:spcAft>
              <a:buFont typeface="+mj-lt"/>
              <a:buAutoNum type="arabicPeriod"/>
              <a:tabLst/>
              <a:defRPr lang="en-US" sz="1600" kern="1200" dirty="0" smtClean="0">
                <a:solidFill>
                  <a:schemeClr val="tx1"/>
                </a:solidFill>
                <a:latin typeface="+mn-lt"/>
                <a:ea typeface="+mn-ea"/>
                <a:cs typeface="+mn-cs"/>
              </a:defRPr>
            </a:lvl7pPr>
            <a:lvl8pPr marL="684000" indent="-342900" algn="l" defTabSz="914400" rtl="0" eaLnBrk="1" latinLnBrk="0" hangingPunct="1">
              <a:lnSpc>
                <a:spcPct val="100000"/>
              </a:lnSpc>
              <a:spcBef>
                <a:spcPts val="0"/>
              </a:spcBef>
              <a:spcAft>
                <a:spcPts val="600"/>
              </a:spcAft>
              <a:buFont typeface="+mj-lt"/>
              <a:buAutoNum type="alphaUcPeriod"/>
              <a:tabLst/>
              <a:defRPr lang="en-US" sz="1600" kern="1200" dirty="0" smtClean="0">
                <a:solidFill>
                  <a:schemeClr val="tx1"/>
                </a:solidFill>
                <a:latin typeface="+mn-lt"/>
                <a:ea typeface="+mn-ea"/>
                <a:cs typeface="+mn-cs"/>
              </a:defRPr>
            </a:lvl8pPr>
            <a:lvl9pPr marL="180000" indent="-180000" algn="l" defTabSz="914400" rtl="0" eaLnBrk="1" latinLnBrk="0" hangingPunct="1">
              <a:lnSpc>
                <a:spcPct val="100000"/>
              </a:lnSpc>
              <a:spcBef>
                <a:spcPts val="0"/>
              </a:spcBef>
              <a:spcAft>
                <a:spcPts val="600"/>
              </a:spcAft>
              <a:buFont typeface="Wingdings" pitchFamily="2" charset="2"/>
              <a:buChar char="Ø"/>
              <a:tabLst/>
              <a:defRPr lang="en-US" sz="1600" kern="1200" dirty="0" smtClean="0">
                <a:solidFill>
                  <a:schemeClr val="tx1"/>
                </a:solidFill>
                <a:latin typeface="+mn-lt"/>
                <a:ea typeface="+mn-ea"/>
                <a:cs typeface="+mn-cs"/>
              </a:defRPr>
            </a:lvl9pPr>
          </a:lstStyle>
          <a:p>
            <a:r>
              <a:rPr lang="de-DE" sz="4800" dirty="0"/>
              <a:t>Il </a:t>
            </a:r>
            <a:r>
              <a:rPr lang="de-DE" sz="4800" dirty="0" err="1"/>
              <a:t>comunicato</a:t>
            </a:r>
            <a:r>
              <a:rPr lang="de-DE" sz="4800" dirty="0"/>
              <a:t> </a:t>
            </a:r>
            <a:r>
              <a:rPr lang="de-DE" sz="4800" dirty="0" err="1"/>
              <a:t>stampa</a:t>
            </a:r>
            <a:r>
              <a:rPr lang="de-DE" sz="4800" dirty="0"/>
              <a:t> </a:t>
            </a:r>
            <a:r>
              <a:rPr lang="de-DE" sz="4800" dirty="0" err="1"/>
              <a:t>su</a:t>
            </a:r>
            <a:r>
              <a:rPr lang="de-DE" sz="4800" dirty="0"/>
              <a:t> Curia</a:t>
            </a:r>
          </a:p>
        </p:txBody>
      </p:sp>
      <p:pic>
        <p:nvPicPr>
          <p:cNvPr id="7" name="Picture Placeholder 6">
            <a:extLst>
              <a:ext uri="{FF2B5EF4-FFF2-40B4-BE49-F238E27FC236}">
                <a16:creationId xmlns:a16="http://schemas.microsoft.com/office/drawing/2014/main" id="{82C27430-81C8-46C2-4357-90CA6B3863B2}"/>
              </a:ext>
            </a:extLst>
          </p:cNvPr>
          <p:cNvPicPr>
            <a:picLocks noChangeAspect="1"/>
          </p:cNvPicPr>
          <p:nvPr/>
        </p:nvPicPr>
        <p:blipFill>
          <a:blip r:embed="rId2">
            <a:extLst>
              <a:ext uri="{28A0092B-C50C-407E-A947-70E740481C1C}">
                <a14:useLocalDpi xmlns:a14="http://schemas.microsoft.com/office/drawing/2010/main" val="0"/>
              </a:ext>
            </a:extLst>
          </a:blip>
          <a:srcRect l="21900" r="21900"/>
          <a:stretch/>
        </p:blipFill>
        <p:spPr>
          <a:xfrm>
            <a:off x="12192000" y="0"/>
            <a:ext cx="5791200" cy="6858000"/>
          </a:xfrm>
          <a:prstGeom prst="rect">
            <a:avLst/>
          </a:prstGeom>
        </p:spPr>
      </p:pic>
      <p:sp>
        <p:nvSpPr>
          <p:cNvPr id="2" name="Rectangle: Rounded Corners 1">
            <a:extLst>
              <a:ext uri="{FF2B5EF4-FFF2-40B4-BE49-F238E27FC236}">
                <a16:creationId xmlns:a16="http://schemas.microsoft.com/office/drawing/2014/main" id="{DC4F2464-B3DE-24C5-BD2B-65B2AAB5E2D9}"/>
              </a:ext>
            </a:extLst>
          </p:cNvPr>
          <p:cNvSpPr/>
          <p:nvPr/>
        </p:nvSpPr>
        <p:spPr>
          <a:xfrm>
            <a:off x="576001" y="1642218"/>
            <a:ext cx="11258114" cy="3262291"/>
          </a:xfrm>
          <a:prstGeom prst="roundRect">
            <a:avLst>
              <a:gd name="adj" fmla="val 9271"/>
            </a:avLst>
          </a:prstGeom>
          <a:solidFill>
            <a:schemeClr val="bg2"/>
          </a:solidFill>
          <a:ln>
            <a:solidFill>
              <a:srgbClr val="62C0FF"/>
            </a:solidFill>
          </a:ln>
        </p:spPr>
        <p:style>
          <a:lnRef idx="2">
            <a:schemeClr val="accent1">
              <a:shade val="15000"/>
            </a:schemeClr>
          </a:lnRef>
          <a:fillRef idx="1">
            <a:schemeClr val="accent1"/>
          </a:fillRef>
          <a:effectRef idx="0">
            <a:schemeClr val="accent1"/>
          </a:effectRef>
          <a:fontRef idx="minor">
            <a:schemeClr val="lt1"/>
          </a:fontRef>
        </p:style>
        <p:txBody>
          <a:bodyPr lIns="144000" tIns="144000" rIns="144000" bIns="144000" rtlCol="0" anchor="t"/>
          <a:lstStyle/>
          <a:p>
            <a:pPr marL="360045" indent="-342265" algn="just">
              <a:spcAft>
                <a:spcPts val="1200"/>
              </a:spcAft>
            </a:pPr>
            <a:r>
              <a:rPr lang="it-IT" sz="1400" dirty="0">
                <a:solidFill>
                  <a:srgbClr val="000000"/>
                </a:solidFill>
                <a:latin typeface="Open Sans" panose="020B0606030504020204" pitchFamily="34" charset="0"/>
              </a:rPr>
              <a:t>	I</a:t>
            </a:r>
            <a:r>
              <a:rPr lang="en-US" sz="1400" dirty="0" err="1">
                <a:solidFill>
                  <a:srgbClr val="000000"/>
                </a:solidFill>
                <a:latin typeface="Open Sans" panose="020B0606030504020204" pitchFamily="34" charset="0"/>
              </a:rPr>
              <a:t>ndeed</a:t>
            </a:r>
            <a:r>
              <a:rPr lang="en-US" sz="1400" dirty="0">
                <a:solidFill>
                  <a:srgbClr val="000000"/>
                </a:solidFill>
                <a:latin typeface="Open Sans" panose="020B0606030504020204" pitchFamily="34" charset="0"/>
              </a:rPr>
              <a:t>, the Commission did not make a manifest error of assessment in finding that the merging parties were not, prior to that transaction, either actual competitors (directly or indirectly) or potential competitors in the markets for the retail supply of TV signal transmission services to customers living in multi-dwelling units or in single-dwelling units in Germany. </a:t>
            </a:r>
            <a:r>
              <a:rPr lang="en-US" sz="1400" b="1" dirty="0">
                <a:solidFill>
                  <a:srgbClr val="000000"/>
                </a:solidFill>
                <a:latin typeface="Open Sans" panose="020B0606030504020204" pitchFamily="34" charset="0"/>
              </a:rPr>
              <a:t>The Commission therefore could conclude that the transaction would not eliminate any competitive relationship between those parties and would not give rise to a significant impediment to effective competition on the relevant markets.</a:t>
            </a:r>
          </a:p>
          <a:p>
            <a:pPr marL="360045" indent="-342265" algn="just">
              <a:spcAft>
                <a:spcPts val="1200"/>
              </a:spcAft>
            </a:pPr>
            <a:r>
              <a:rPr lang="en-US" sz="1400" dirty="0">
                <a:solidFill>
                  <a:srgbClr val="000000"/>
                </a:solidFill>
                <a:latin typeface="Open Sans" panose="020B0606030504020204" pitchFamily="34" charset="0"/>
              </a:rPr>
              <a:t>	The Court also recalls that only concentrations which would significantly impede effective competition in the internal market or in a substantial part of it are to be declared incompatible with the internal market. However, the fact that a concentration would create or strengthen a dominant position is not, in itself, sufficient for that concentration to be regarded as incompatible with the internal market. Consequently, although Vodafone held a dominant position in those markets, the Commission could legitimately find that there was no significant impediment to effective competition as a direct and immediate effect of the concentration</a:t>
            </a:r>
            <a:endParaRPr lang="it-IT" sz="1400" dirty="0">
              <a:solidFill>
                <a:srgbClr val="000000"/>
              </a:solidFill>
              <a:latin typeface="Open Sans" panose="020B0606030504020204" pitchFamily="34" charset="0"/>
            </a:endParaRPr>
          </a:p>
        </p:txBody>
      </p:sp>
    </p:spTree>
    <p:extLst>
      <p:ext uri="{BB962C8B-B14F-4D97-AF65-F5344CB8AC3E}">
        <p14:creationId xmlns:p14="http://schemas.microsoft.com/office/powerpoint/2010/main" val="2708034241"/>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E15BBF9-51B6-74B0-53A1-19F14502D51E}"/>
            </a:ext>
          </a:extLst>
        </p:cNvPr>
        <p:cNvGrpSpPr/>
        <p:nvPr/>
      </p:nvGrpSpPr>
      <p:grpSpPr>
        <a:xfrm>
          <a:off x="0" y="0"/>
          <a:ext cx="0" cy="0"/>
          <a:chOff x="0" y="0"/>
          <a:chExt cx="0" cy="0"/>
        </a:xfrm>
      </p:grpSpPr>
      <p:sp>
        <p:nvSpPr>
          <p:cNvPr id="5" name="Text Placeholder 3">
            <a:extLst>
              <a:ext uri="{FF2B5EF4-FFF2-40B4-BE49-F238E27FC236}">
                <a16:creationId xmlns:a16="http://schemas.microsoft.com/office/drawing/2014/main" id="{F682A3C0-5932-B188-F78A-0172A77E9E98}"/>
              </a:ext>
            </a:extLst>
          </p:cNvPr>
          <p:cNvSpPr txBox="1">
            <a:spLocks/>
          </p:cNvSpPr>
          <p:nvPr/>
        </p:nvSpPr>
        <p:spPr>
          <a:xfrm>
            <a:off x="576001" y="692604"/>
            <a:ext cx="8395349" cy="715282"/>
          </a:xfrm>
          <a:prstGeom prst="rect">
            <a:avLst/>
          </a:prstGeom>
        </p:spPr>
        <p:txBody>
          <a:bodyPr vert="horz" lIns="0" tIns="0" rIns="0" bIns="0" rtlCol="0">
            <a:noAutofit/>
          </a:bodyPr>
          <a:lstStyle>
            <a:lvl1pPr marL="0" indent="0" algn="l" defTabSz="914400" rtl="0" eaLnBrk="1" latinLnBrk="0" hangingPunct="1">
              <a:lnSpc>
                <a:spcPct val="95000"/>
              </a:lnSpc>
              <a:spcBef>
                <a:spcPts val="0"/>
              </a:spcBef>
              <a:spcAft>
                <a:spcPts val="600"/>
              </a:spcAft>
              <a:buFont typeface="Arial" panose="020B0604020202020204" pitchFamily="34" charset="0"/>
              <a:buNone/>
              <a:defRPr lang="en-US" sz="7200" b="0" kern="1200">
                <a:solidFill>
                  <a:schemeClr val="tx1"/>
                </a:solidFill>
                <a:latin typeface="+mj-lt"/>
                <a:ea typeface="+mn-ea"/>
                <a:cs typeface="+mn-cs"/>
              </a:defRPr>
            </a:lvl1pPr>
            <a:lvl2pPr marL="0" indent="0" algn="l" defTabSz="914400" rtl="0" eaLnBrk="1" latinLnBrk="0" hangingPunct="1">
              <a:lnSpc>
                <a:spcPct val="100000"/>
              </a:lnSpc>
              <a:spcBef>
                <a:spcPts val="0"/>
              </a:spcBef>
              <a:spcAft>
                <a:spcPts val="600"/>
              </a:spcAft>
              <a:buFont typeface="Arial" panose="020B0604020202020204" pitchFamily="34" charset="0"/>
              <a:buNone/>
              <a:defRPr lang="en-US" sz="2400" b="0" kern="1200">
                <a:solidFill>
                  <a:schemeClr val="tx1"/>
                </a:solidFill>
                <a:latin typeface="+mn-lt"/>
                <a:ea typeface="+mn-ea"/>
                <a:cs typeface="+mn-cs"/>
              </a:defRPr>
            </a:lvl2pPr>
            <a:lvl3pPr marL="0" indent="0" algn="l" defTabSz="914400" rtl="0" eaLnBrk="1" latinLnBrk="0" hangingPunct="1">
              <a:lnSpc>
                <a:spcPct val="100000"/>
              </a:lnSpc>
              <a:spcBef>
                <a:spcPts val="0"/>
              </a:spcBef>
              <a:spcAft>
                <a:spcPts val="600"/>
              </a:spcAft>
              <a:buFont typeface="Wingdings" pitchFamily="2" charset="2"/>
              <a:buNone/>
              <a:tabLst/>
              <a:defRPr lang="en-US" sz="1600" b="0" kern="1200" dirty="0" smtClean="0">
                <a:solidFill>
                  <a:schemeClr val="tx1"/>
                </a:solidFill>
                <a:latin typeface="+mn-lt"/>
                <a:ea typeface="+mn-ea"/>
                <a:cs typeface="+mn-cs"/>
              </a:defRPr>
            </a:lvl3pPr>
            <a:lvl4pPr marL="180000" indent="-180000" algn="l" defTabSz="914400" rtl="0" eaLnBrk="1" latinLnBrk="0" hangingPunct="1">
              <a:lnSpc>
                <a:spcPct val="100000"/>
              </a:lnSpc>
              <a:spcBef>
                <a:spcPts val="0"/>
              </a:spcBef>
              <a:spcAft>
                <a:spcPts val="600"/>
              </a:spcAft>
              <a:buFont typeface="Wingdings" pitchFamily="2" charset="2"/>
              <a:buChar char="§"/>
              <a:tabLst/>
              <a:defRPr lang="en-US" sz="1600" b="0" kern="1200" dirty="0" smtClean="0">
                <a:solidFill>
                  <a:schemeClr val="tx1"/>
                </a:solidFill>
                <a:latin typeface="+mn-lt"/>
                <a:ea typeface="+mn-ea"/>
                <a:cs typeface="+mn-cs"/>
              </a:defRPr>
            </a:lvl4pPr>
            <a:lvl5pPr marL="360000" indent="-180000" algn="l" defTabSz="914400" rtl="0" eaLnBrk="1" latinLnBrk="0" hangingPunct="1">
              <a:lnSpc>
                <a:spcPct val="100000"/>
              </a:lnSpc>
              <a:spcBef>
                <a:spcPts val="0"/>
              </a:spcBef>
              <a:spcAft>
                <a:spcPts val="600"/>
              </a:spcAft>
              <a:buFont typeface="Wingdings" pitchFamily="2" charset="2"/>
              <a:buChar char="§"/>
              <a:tabLst/>
              <a:defRPr lang="en-US" sz="1600" b="0" kern="1200" dirty="0">
                <a:solidFill>
                  <a:schemeClr val="tx1"/>
                </a:solidFill>
                <a:latin typeface="+mn-lt"/>
                <a:ea typeface="+mn-ea"/>
                <a:cs typeface="+mn-cs"/>
              </a:defRPr>
            </a:lvl5pPr>
            <a:lvl6pPr marL="540000" indent="-180000" algn="l" defTabSz="914400" rtl="0" eaLnBrk="1" latinLnBrk="0" hangingPunct="1">
              <a:lnSpc>
                <a:spcPct val="100000"/>
              </a:lnSpc>
              <a:spcBef>
                <a:spcPts val="0"/>
              </a:spcBef>
              <a:spcAft>
                <a:spcPts val="600"/>
              </a:spcAft>
              <a:buFont typeface="Wingdings" pitchFamily="2" charset="2"/>
              <a:buChar char="§"/>
              <a:tabLst/>
              <a:defRPr lang="en-US" sz="1600" kern="1200" dirty="0" smtClean="0">
                <a:solidFill>
                  <a:schemeClr val="tx1"/>
                </a:solidFill>
                <a:latin typeface="+mn-lt"/>
                <a:ea typeface="+mn-ea"/>
                <a:cs typeface="+mn-cs"/>
              </a:defRPr>
            </a:lvl6pPr>
            <a:lvl7pPr marL="342900" indent="-342900" algn="l" defTabSz="914400" rtl="0" eaLnBrk="1" latinLnBrk="0" hangingPunct="1">
              <a:lnSpc>
                <a:spcPct val="100000"/>
              </a:lnSpc>
              <a:spcBef>
                <a:spcPts val="0"/>
              </a:spcBef>
              <a:spcAft>
                <a:spcPts val="600"/>
              </a:spcAft>
              <a:buFont typeface="+mj-lt"/>
              <a:buAutoNum type="arabicPeriod"/>
              <a:tabLst/>
              <a:defRPr lang="en-US" sz="1600" kern="1200" dirty="0" smtClean="0">
                <a:solidFill>
                  <a:schemeClr val="tx1"/>
                </a:solidFill>
                <a:latin typeface="+mn-lt"/>
                <a:ea typeface="+mn-ea"/>
                <a:cs typeface="+mn-cs"/>
              </a:defRPr>
            </a:lvl7pPr>
            <a:lvl8pPr marL="684000" indent="-342900" algn="l" defTabSz="914400" rtl="0" eaLnBrk="1" latinLnBrk="0" hangingPunct="1">
              <a:lnSpc>
                <a:spcPct val="100000"/>
              </a:lnSpc>
              <a:spcBef>
                <a:spcPts val="0"/>
              </a:spcBef>
              <a:spcAft>
                <a:spcPts val="600"/>
              </a:spcAft>
              <a:buFont typeface="+mj-lt"/>
              <a:buAutoNum type="alphaUcPeriod"/>
              <a:tabLst/>
              <a:defRPr lang="en-US" sz="1600" kern="1200" dirty="0" smtClean="0">
                <a:solidFill>
                  <a:schemeClr val="tx1"/>
                </a:solidFill>
                <a:latin typeface="+mn-lt"/>
                <a:ea typeface="+mn-ea"/>
                <a:cs typeface="+mn-cs"/>
              </a:defRPr>
            </a:lvl8pPr>
            <a:lvl9pPr marL="180000" indent="-180000" algn="l" defTabSz="914400" rtl="0" eaLnBrk="1" latinLnBrk="0" hangingPunct="1">
              <a:lnSpc>
                <a:spcPct val="100000"/>
              </a:lnSpc>
              <a:spcBef>
                <a:spcPts val="0"/>
              </a:spcBef>
              <a:spcAft>
                <a:spcPts val="600"/>
              </a:spcAft>
              <a:buFont typeface="Wingdings" pitchFamily="2" charset="2"/>
              <a:buChar char="Ø"/>
              <a:tabLst/>
              <a:defRPr lang="en-US" sz="1600" kern="1200" dirty="0" smtClean="0">
                <a:solidFill>
                  <a:schemeClr val="tx1"/>
                </a:solidFill>
                <a:latin typeface="+mn-lt"/>
                <a:ea typeface="+mn-ea"/>
                <a:cs typeface="+mn-cs"/>
              </a:defRPr>
            </a:lvl9pPr>
          </a:lstStyle>
          <a:p>
            <a:r>
              <a:rPr lang="de-DE" sz="4800" dirty="0" err="1"/>
              <a:t>Alcuni</a:t>
            </a:r>
            <a:r>
              <a:rPr lang="de-DE" sz="4800" dirty="0"/>
              <a:t> </a:t>
            </a:r>
            <a:r>
              <a:rPr lang="de-DE" sz="4800" dirty="0" err="1"/>
              <a:t>spunti</a:t>
            </a:r>
            <a:endParaRPr lang="de-DE" sz="4800" dirty="0"/>
          </a:p>
        </p:txBody>
      </p:sp>
      <p:sp>
        <p:nvSpPr>
          <p:cNvPr id="6" name="Text Placeholder 4">
            <a:extLst>
              <a:ext uri="{FF2B5EF4-FFF2-40B4-BE49-F238E27FC236}">
                <a16:creationId xmlns:a16="http://schemas.microsoft.com/office/drawing/2014/main" id="{C0AFC316-184A-0D5D-3496-C29402067F3B}"/>
              </a:ext>
            </a:extLst>
          </p:cNvPr>
          <p:cNvSpPr txBox="1">
            <a:spLocks/>
          </p:cNvSpPr>
          <p:nvPr/>
        </p:nvSpPr>
        <p:spPr>
          <a:xfrm>
            <a:off x="576003" y="1711160"/>
            <a:ext cx="7869498" cy="4529780"/>
          </a:xfrm>
          <a:prstGeom prst="rect">
            <a:avLst/>
          </a:prstGeom>
        </p:spPr>
        <p:txBody>
          <a:bodyPr vert="horz" lIns="0" tIns="0" rIns="0" bIns="0" rtlCol="0">
            <a:noAutofit/>
          </a:bodyPr>
          <a:lstStyle>
            <a:lvl1pPr marL="0" indent="0" algn="l" defTabSz="913862" rtl="0" eaLnBrk="1" latinLnBrk="0" hangingPunct="1">
              <a:lnSpc>
                <a:spcPct val="95000"/>
              </a:lnSpc>
              <a:spcBef>
                <a:spcPts val="0"/>
              </a:spcBef>
              <a:spcAft>
                <a:spcPts val="600"/>
              </a:spcAft>
              <a:buFont typeface="Arial" panose="020B0604020202020204" pitchFamily="34" charset="0"/>
              <a:buNone/>
              <a:defRPr lang="en-US" sz="1799" b="0" kern="1200">
                <a:solidFill>
                  <a:schemeClr val="tx1"/>
                </a:solidFill>
                <a:latin typeface="+mn-lt"/>
                <a:ea typeface="+mn-ea"/>
                <a:cs typeface="+mn-cs"/>
              </a:defRPr>
            </a:lvl1pPr>
            <a:lvl2pPr marL="0" indent="0" algn="l" defTabSz="913862" rtl="0" eaLnBrk="1" latinLnBrk="0" hangingPunct="1">
              <a:lnSpc>
                <a:spcPct val="100000"/>
              </a:lnSpc>
              <a:spcBef>
                <a:spcPts val="0"/>
              </a:spcBef>
              <a:spcAft>
                <a:spcPts val="600"/>
              </a:spcAft>
              <a:buFont typeface="Arial" panose="020B0604020202020204" pitchFamily="34" charset="0"/>
              <a:buNone/>
              <a:defRPr lang="en-US" sz="2399" b="0" kern="1200" dirty="0" smtClean="0">
                <a:solidFill>
                  <a:schemeClr val="tx1"/>
                </a:solidFill>
                <a:latin typeface="+mn-lt"/>
                <a:ea typeface="+mn-ea"/>
                <a:cs typeface="+mn-cs"/>
              </a:defRPr>
            </a:lvl2pPr>
            <a:lvl3pPr marL="0" indent="0" algn="l" defTabSz="913862" rtl="0" eaLnBrk="1" latinLnBrk="0" hangingPunct="1">
              <a:lnSpc>
                <a:spcPct val="100000"/>
              </a:lnSpc>
              <a:spcBef>
                <a:spcPts val="0"/>
              </a:spcBef>
              <a:spcAft>
                <a:spcPts val="600"/>
              </a:spcAft>
              <a:buFont typeface="Wingdings" pitchFamily="2" charset="2"/>
              <a:buNone/>
              <a:tabLst/>
              <a:defRPr lang="en-US" sz="1600" b="0" kern="1200" dirty="0" smtClean="0">
                <a:solidFill>
                  <a:schemeClr val="tx1"/>
                </a:solidFill>
                <a:latin typeface="+mn-lt"/>
                <a:ea typeface="+mn-ea"/>
                <a:cs typeface="+mn-cs"/>
              </a:defRPr>
            </a:lvl3pPr>
            <a:lvl4pPr marL="179894" indent="-179894" algn="l" defTabSz="913862" rtl="0" eaLnBrk="1" latinLnBrk="0" hangingPunct="1">
              <a:lnSpc>
                <a:spcPct val="100000"/>
              </a:lnSpc>
              <a:spcBef>
                <a:spcPts val="0"/>
              </a:spcBef>
              <a:spcAft>
                <a:spcPts val="600"/>
              </a:spcAft>
              <a:buFont typeface="Wingdings" pitchFamily="2" charset="2"/>
              <a:buChar char="§"/>
              <a:tabLst/>
              <a:defRPr lang="en-US" sz="1600" b="0" kern="1200" dirty="0" smtClean="0">
                <a:solidFill>
                  <a:schemeClr val="tx1"/>
                </a:solidFill>
                <a:latin typeface="+mn-lt"/>
                <a:ea typeface="+mn-ea"/>
                <a:cs typeface="+mn-cs"/>
              </a:defRPr>
            </a:lvl4pPr>
            <a:lvl5pPr marL="359788" indent="-179894" algn="l" defTabSz="913862" rtl="0" eaLnBrk="1" latinLnBrk="0" hangingPunct="1">
              <a:lnSpc>
                <a:spcPct val="100000"/>
              </a:lnSpc>
              <a:spcBef>
                <a:spcPts val="0"/>
              </a:spcBef>
              <a:spcAft>
                <a:spcPts val="600"/>
              </a:spcAft>
              <a:buFont typeface="Wingdings" pitchFamily="2" charset="2"/>
              <a:buChar char="§"/>
              <a:tabLst/>
              <a:defRPr lang="en-US" sz="1600" b="0" kern="1200" dirty="0">
                <a:solidFill>
                  <a:schemeClr val="tx1"/>
                </a:solidFill>
                <a:latin typeface="+mn-lt"/>
                <a:ea typeface="+mn-ea"/>
                <a:cs typeface="+mn-cs"/>
              </a:defRPr>
            </a:lvl5pPr>
            <a:lvl6pPr marL="539682" indent="-179894" algn="l" defTabSz="913862" rtl="0" eaLnBrk="1" latinLnBrk="0" hangingPunct="1">
              <a:lnSpc>
                <a:spcPct val="100000"/>
              </a:lnSpc>
              <a:spcBef>
                <a:spcPts val="0"/>
              </a:spcBef>
              <a:spcAft>
                <a:spcPts val="600"/>
              </a:spcAft>
              <a:buFont typeface="Wingdings" pitchFamily="2" charset="2"/>
              <a:buChar char="§"/>
              <a:tabLst/>
              <a:defRPr lang="en-US" sz="1600" kern="1200" dirty="0" smtClean="0">
                <a:solidFill>
                  <a:schemeClr val="tx1"/>
                </a:solidFill>
                <a:latin typeface="+mn-lt"/>
                <a:ea typeface="+mn-ea"/>
                <a:cs typeface="+mn-cs"/>
              </a:defRPr>
            </a:lvl6pPr>
            <a:lvl7pPr marL="342698" indent="-342698" algn="l" defTabSz="913862" rtl="0" eaLnBrk="1" latinLnBrk="0" hangingPunct="1">
              <a:lnSpc>
                <a:spcPct val="100000"/>
              </a:lnSpc>
              <a:spcBef>
                <a:spcPts val="0"/>
              </a:spcBef>
              <a:spcAft>
                <a:spcPts val="600"/>
              </a:spcAft>
              <a:buFont typeface="+mj-lt"/>
              <a:buAutoNum type="arabicPeriod"/>
              <a:tabLst/>
              <a:defRPr lang="en-US" sz="1600" kern="1200" dirty="0" smtClean="0">
                <a:solidFill>
                  <a:schemeClr val="tx1"/>
                </a:solidFill>
                <a:latin typeface="+mn-lt"/>
                <a:ea typeface="+mn-ea"/>
                <a:cs typeface="+mn-cs"/>
              </a:defRPr>
            </a:lvl7pPr>
            <a:lvl8pPr marL="683597" indent="-342698" algn="l" defTabSz="913862" rtl="0" eaLnBrk="1" latinLnBrk="0" hangingPunct="1">
              <a:lnSpc>
                <a:spcPct val="100000"/>
              </a:lnSpc>
              <a:spcBef>
                <a:spcPts val="0"/>
              </a:spcBef>
              <a:spcAft>
                <a:spcPts val="600"/>
              </a:spcAft>
              <a:buFont typeface="+mj-lt"/>
              <a:buAutoNum type="alphaUcPeriod"/>
              <a:tabLst/>
              <a:defRPr lang="en-US" sz="1600" kern="1200" dirty="0" smtClean="0">
                <a:solidFill>
                  <a:schemeClr val="tx1"/>
                </a:solidFill>
                <a:latin typeface="+mn-lt"/>
                <a:ea typeface="+mn-ea"/>
                <a:cs typeface="+mn-cs"/>
              </a:defRPr>
            </a:lvl8pPr>
            <a:lvl9pPr marL="179894" indent="-179894" algn="l" defTabSz="913862" rtl="0" eaLnBrk="1" latinLnBrk="0" hangingPunct="1">
              <a:lnSpc>
                <a:spcPct val="100000"/>
              </a:lnSpc>
              <a:spcBef>
                <a:spcPts val="0"/>
              </a:spcBef>
              <a:spcAft>
                <a:spcPts val="600"/>
              </a:spcAft>
              <a:buFont typeface="Wingdings" pitchFamily="2" charset="2"/>
              <a:buChar char="Ø"/>
              <a:tabLst/>
              <a:defRPr lang="en-US" sz="1600" kern="1200" dirty="0" smtClean="0">
                <a:solidFill>
                  <a:schemeClr val="tx1"/>
                </a:solidFill>
                <a:latin typeface="+mn-lt"/>
                <a:ea typeface="+mn-ea"/>
                <a:cs typeface="+mn-cs"/>
              </a:defRPr>
            </a:lvl9pPr>
          </a:lstStyle>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it-IT" sz="1600" b="0" i="0" u="none" strike="noStrike" kern="1200" cap="none" spc="0" normalizeH="0" baseline="0" noProof="0" dirty="0">
                <a:ln>
                  <a:noFill/>
                </a:ln>
                <a:solidFill>
                  <a:srgbClr val="000000"/>
                </a:solidFill>
                <a:effectLst/>
                <a:uLnTx/>
                <a:uFillTx/>
                <a:latin typeface="Freshfields Text"/>
                <a:ea typeface="+mn-ea"/>
                <a:cs typeface="+mn-cs"/>
              </a:rPr>
              <a:t>La sussistenza di posizione dominante è stata analizzata in due recenti decisioni della Commissione (in entrambi i casi impugnazione in corso)</a:t>
            </a:r>
            <a:endParaRPr lang="it-IT" sz="1600" dirty="0">
              <a:solidFill>
                <a:srgbClr val="000000"/>
              </a:solidFill>
              <a:latin typeface="Freshfields Text"/>
            </a:endParaRPr>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it-IT" sz="1600" dirty="0">
              <a:solidFill>
                <a:srgbClr val="000000"/>
              </a:solidFill>
              <a:latin typeface="Freshfields Text"/>
            </a:endParaRPr>
          </a:p>
          <a:p>
            <a:pPr marL="342900" indent="-342900" defTabSz="914400">
              <a:lnSpc>
                <a:spcPct val="100000"/>
              </a:lnSpc>
              <a:spcAft>
                <a:spcPts val="0"/>
              </a:spcAft>
              <a:buFont typeface="Arial" panose="020B0604020202020204" pitchFamily="34" charset="0"/>
              <a:buChar char="•"/>
              <a:defRPr/>
            </a:pPr>
            <a:r>
              <a:rPr kumimoji="0" lang="it-IT" sz="1600" b="1" i="0" u="none" strike="noStrike" kern="1200" cap="none" spc="0" normalizeH="0" baseline="0" noProof="0" dirty="0">
                <a:ln>
                  <a:noFill/>
                </a:ln>
                <a:solidFill>
                  <a:srgbClr val="000000"/>
                </a:solidFill>
                <a:effectLst/>
                <a:uLnTx/>
                <a:uFillTx/>
                <a:latin typeface="Freshfields Text"/>
                <a:ea typeface="+mn-ea"/>
                <a:cs typeface="+mn-cs"/>
              </a:rPr>
              <a:t>Booking/</a:t>
            </a:r>
            <a:r>
              <a:rPr kumimoji="0" lang="it-IT" sz="1600" b="1" i="0" u="none" strike="noStrike" kern="1200" cap="none" spc="0" normalizeH="0" baseline="0" noProof="0" dirty="0" err="1">
                <a:ln>
                  <a:noFill/>
                </a:ln>
                <a:solidFill>
                  <a:srgbClr val="000000"/>
                </a:solidFill>
                <a:effectLst/>
                <a:uLnTx/>
                <a:uFillTx/>
                <a:latin typeface="Freshfields Text"/>
                <a:ea typeface="+mn-ea"/>
                <a:cs typeface="+mn-cs"/>
              </a:rPr>
              <a:t>eTraveli</a:t>
            </a:r>
            <a:r>
              <a:rPr kumimoji="0" lang="it-IT" sz="1600" b="1" i="0" u="none" strike="noStrike" kern="1200" cap="none" spc="0" normalizeH="0" baseline="0" noProof="0" dirty="0">
                <a:ln>
                  <a:noFill/>
                </a:ln>
                <a:solidFill>
                  <a:srgbClr val="000000"/>
                </a:solidFill>
                <a:effectLst/>
                <a:uLnTx/>
                <a:uFillTx/>
                <a:latin typeface="Freshfields Text"/>
                <a:ea typeface="+mn-ea"/>
                <a:cs typeface="+mn-cs"/>
              </a:rPr>
              <a:t> </a:t>
            </a:r>
            <a:r>
              <a:rPr kumimoji="0" lang="it-IT" sz="1600" b="0" i="0" u="none" strike="noStrike" kern="1200" cap="none" spc="0" normalizeH="0" baseline="0" noProof="0" dirty="0">
                <a:ln>
                  <a:noFill/>
                </a:ln>
                <a:solidFill>
                  <a:srgbClr val="000000"/>
                </a:solidFill>
                <a:effectLst/>
                <a:uLnTx/>
                <a:uFillTx/>
                <a:latin typeface="Freshfields Text"/>
                <a:ea typeface="+mn-ea"/>
                <a:cs typeface="+mn-cs"/>
              </a:rPr>
              <a:t>(bloccata perché avrebbe rafforzato la posizione dominante di Booking): «</a:t>
            </a:r>
            <a:r>
              <a:rPr kumimoji="0" lang="it-IT" sz="1600" b="0" i="1" u="none" strike="noStrike" kern="1200" cap="none" spc="0" normalizeH="0" baseline="0" noProof="0" dirty="0">
                <a:ln>
                  <a:noFill/>
                </a:ln>
                <a:solidFill>
                  <a:srgbClr val="000000"/>
                </a:solidFill>
                <a:effectLst/>
                <a:uLnTx/>
                <a:uFillTx/>
                <a:latin typeface="Freshfields Text"/>
                <a:ea typeface="+mn-ea"/>
                <a:cs typeface="+mn-cs"/>
              </a:rPr>
              <a:t>T</a:t>
            </a:r>
            <a:r>
              <a:rPr kumimoji="0" lang="en-US" sz="1600" b="0" i="1" u="none" strike="noStrike" kern="1200" cap="none" spc="0" normalizeH="0" baseline="0" noProof="0" dirty="0">
                <a:ln>
                  <a:noFill/>
                </a:ln>
                <a:solidFill>
                  <a:srgbClr val="000000"/>
                </a:solidFill>
                <a:effectLst/>
                <a:uLnTx/>
                <a:uFillTx/>
                <a:latin typeface="Freshfields Text"/>
                <a:ea typeface="+mn-ea"/>
                <a:cs typeface="+mn-cs"/>
              </a:rPr>
              <a:t>he Commission considers that </a:t>
            </a:r>
            <a:r>
              <a:rPr kumimoji="0" lang="en-US" sz="1600" b="0" i="1" u="sng" strike="noStrike" kern="1200" cap="none" spc="0" normalizeH="0" baseline="0" noProof="0" dirty="0">
                <a:ln>
                  <a:noFill/>
                </a:ln>
                <a:solidFill>
                  <a:srgbClr val="000000"/>
                </a:solidFill>
                <a:effectLst/>
                <a:uLnTx/>
                <a:uFillTx/>
                <a:latin typeface="Freshfields Text"/>
                <a:ea typeface="+mn-ea"/>
                <a:cs typeface="+mn-cs"/>
              </a:rPr>
              <a:t>the Transaction would cause a significant impediment to effective competition as a result of strengthening </a:t>
            </a:r>
            <a:r>
              <a:rPr kumimoji="0" lang="en-US" sz="1600" b="1" i="1" u="sng" strike="noStrike" kern="1200" cap="none" spc="0" normalizeH="0" baseline="0" noProof="0" dirty="0">
                <a:ln>
                  <a:noFill/>
                </a:ln>
                <a:solidFill>
                  <a:srgbClr val="000000"/>
                </a:solidFill>
                <a:effectLst/>
                <a:uLnTx/>
                <a:uFillTx/>
                <a:latin typeface="Freshfields Text"/>
                <a:ea typeface="+mn-ea"/>
                <a:cs typeface="+mn-cs"/>
              </a:rPr>
              <a:t>Booking’s dominant position</a:t>
            </a:r>
            <a:r>
              <a:rPr kumimoji="0" lang="en-US" sz="1600" b="0" i="1" u="sng" strike="noStrike" kern="1200" cap="none" spc="0" normalizeH="0" baseline="0" noProof="0" dirty="0">
                <a:ln>
                  <a:noFill/>
                </a:ln>
                <a:solidFill>
                  <a:srgbClr val="000000"/>
                </a:solidFill>
                <a:effectLst/>
                <a:uLnTx/>
                <a:uFillTx/>
                <a:latin typeface="Freshfields Text"/>
                <a:ea typeface="+mn-ea"/>
                <a:cs typeface="+mn-cs"/>
              </a:rPr>
              <a:t> in the market for hotel OTAs</a:t>
            </a:r>
            <a:r>
              <a:rPr kumimoji="0" lang="en-US" sz="1600" b="0" i="1" u="none" strike="noStrike" kern="1200" cap="none" spc="0" normalizeH="0" baseline="0" noProof="0" dirty="0">
                <a:ln>
                  <a:noFill/>
                </a:ln>
                <a:solidFill>
                  <a:srgbClr val="000000"/>
                </a:solidFill>
                <a:effectLst/>
                <a:uLnTx/>
                <a:uFillTx/>
                <a:latin typeface="Freshfields Text"/>
                <a:ea typeface="+mn-ea"/>
                <a:cs typeface="+mn-cs"/>
              </a:rPr>
              <a:t>. The Transaction should therefore be declared incompatible with the internal market and with the functioning of the EEA Agreement</a:t>
            </a:r>
            <a:r>
              <a:rPr lang="en-US" sz="1600" i="1" dirty="0">
                <a:solidFill>
                  <a:srgbClr val="000000"/>
                </a:solidFill>
                <a:latin typeface="Freshfields Text"/>
              </a:rPr>
              <a:t>.</a:t>
            </a:r>
            <a:r>
              <a:rPr lang="it-IT" sz="1600" b="0" i="0" dirty="0">
                <a:solidFill>
                  <a:srgbClr val="000000"/>
                </a:solidFill>
                <a:effectLst/>
                <a:latin typeface="Open Sans" panose="020B0606030504020204" pitchFamily="34" charset="0"/>
              </a:rPr>
              <a:t>»</a:t>
            </a:r>
            <a:endParaRPr kumimoji="0" lang="en-US" sz="1600" b="0" i="1" u="none" strike="noStrike" kern="1200" cap="none" spc="0" normalizeH="0" baseline="0" noProof="0" dirty="0">
              <a:ln>
                <a:noFill/>
              </a:ln>
              <a:solidFill>
                <a:srgbClr val="000000"/>
              </a:solidFill>
              <a:effectLst/>
              <a:uLnTx/>
              <a:uFillTx/>
              <a:latin typeface="Freshfields Text"/>
              <a:ea typeface="+mn-ea"/>
              <a:cs typeface="+mn-cs"/>
            </a:endParaRPr>
          </a:p>
          <a:p>
            <a:pPr marL="342900" indent="-342900" defTabSz="914400">
              <a:lnSpc>
                <a:spcPct val="100000"/>
              </a:lnSpc>
              <a:spcAft>
                <a:spcPts val="0"/>
              </a:spcAft>
              <a:buFont typeface="Arial" panose="020B0604020202020204" pitchFamily="34" charset="0"/>
              <a:buChar char="•"/>
              <a:defRPr/>
            </a:pPr>
            <a:endParaRPr kumimoji="0" lang="it-IT" sz="1600" b="0" i="1" u="none" strike="noStrike" kern="1200" cap="none" spc="0" normalizeH="0" baseline="0" noProof="0" dirty="0">
              <a:ln>
                <a:noFill/>
              </a:ln>
              <a:solidFill>
                <a:srgbClr val="000000"/>
              </a:solidFill>
              <a:effectLst/>
              <a:uLnTx/>
              <a:uFillTx/>
              <a:latin typeface="Freshfields Text"/>
              <a:ea typeface="+mn-ea"/>
              <a:cs typeface="+mn-cs"/>
            </a:endParaRPr>
          </a:p>
          <a:p>
            <a:pPr marL="342900" indent="-342900" defTabSz="914400">
              <a:lnSpc>
                <a:spcPct val="100000"/>
              </a:lnSpc>
              <a:spcAft>
                <a:spcPts val="0"/>
              </a:spcAft>
              <a:buFont typeface="Arial" panose="020B0604020202020204" pitchFamily="34" charset="0"/>
              <a:buChar char="•"/>
              <a:defRPr/>
            </a:pPr>
            <a:r>
              <a:rPr kumimoji="0" lang="it-IT" sz="1600" b="1" i="0" u="none" strike="noStrike" kern="1200" cap="none" spc="0" normalizeH="0" baseline="0" noProof="0" dirty="0">
                <a:ln>
                  <a:noFill/>
                </a:ln>
                <a:solidFill>
                  <a:srgbClr val="000000"/>
                </a:solidFill>
                <a:effectLst/>
                <a:uLnTx/>
                <a:uFillTx/>
                <a:latin typeface="Freshfields Text"/>
                <a:ea typeface="+mn-ea"/>
                <a:cs typeface="+mn-cs"/>
              </a:rPr>
              <a:t>NVIDIA/</a:t>
            </a:r>
            <a:r>
              <a:rPr kumimoji="0" lang="it-IT" sz="1600" b="1" i="0" u="none" strike="noStrike" kern="1200" cap="none" spc="0" normalizeH="0" baseline="0" noProof="0" dirty="0" err="1">
                <a:ln>
                  <a:noFill/>
                </a:ln>
                <a:solidFill>
                  <a:srgbClr val="000000"/>
                </a:solidFill>
                <a:effectLst/>
                <a:uLnTx/>
                <a:uFillTx/>
                <a:latin typeface="Freshfields Text"/>
                <a:ea typeface="+mn-ea"/>
                <a:cs typeface="+mn-cs"/>
              </a:rPr>
              <a:t>Run:ai</a:t>
            </a:r>
            <a:r>
              <a:rPr kumimoji="0" lang="it-IT" sz="1600" b="1" i="0" u="none" strike="noStrike" kern="1200" cap="none" spc="0" normalizeH="0" baseline="0" noProof="0" dirty="0">
                <a:ln>
                  <a:noFill/>
                </a:ln>
                <a:solidFill>
                  <a:srgbClr val="000000"/>
                </a:solidFill>
                <a:effectLst/>
                <a:uLnTx/>
                <a:uFillTx/>
                <a:latin typeface="Freshfields Text"/>
                <a:ea typeface="+mn-ea"/>
                <a:cs typeface="+mn-cs"/>
              </a:rPr>
              <a:t> </a:t>
            </a:r>
            <a:r>
              <a:rPr kumimoji="0" lang="it-IT" sz="1600" b="0" i="0" u="none" strike="noStrike" kern="1200" cap="none" spc="0" normalizeH="0" baseline="0" noProof="0" dirty="0">
                <a:ln>
                  <a:noFill/>
                </a:ln>
                <a:solidFill>
                  <a:srgbClr val="000000"/>
                </a:solidFill>
                <a:effectLst/>
                <a:uLnTx/>
                <a:uFillTx/>
                <a:latin typeface="Freshfields Text"/>
                <a:ea typeface="+mn-ea"/>
                <a:cs typeface="+mn-cs"/>
              </a:rPr>
              <a:t>(approvata nonostante la probabile posizione dominante di NVIDIA):</a:t>
            </a:r>
            <a:br>
              <a:rPr kumimoji="0" lang="it-IT" sz="1600" b="0" u="none" strike="noStrike" kern="1200" cap="none" spc="0" normalizeH="0" baseline="0" noProof="0" dirty="0">
                <a:ln>
                  <a:noFill/>
                </a:ln>
                <a:solidFill>
                  <a:srgbClr val="000000"/>
                </a:solidFill>
                <a:effectLst/>
                <a:uLnTx/>
                <a:uFillTx/>
                <a:latin typeface="Freshfields Text"/>
                <a:ea typeface="+mn-ea"/>
                <a:cs typeface="+mn-cs"/>
              </a:rPr>
            </a:br>
            <a:r>
              <a:rPr kumimoji="0" lang="it-IT" sz="1600" b="0" u="none" strike="noStrike" kern="1200" cap="none" spc="0" normalizeH="0" baseline="0" noProof="0" dirty="0">
                <a:ln>
                  <a:noFill/>
                </a:ln>
                <a:solidFill>
                  <a:srgbClr val="000000"/>
                </a:solidFill>
                <a:effectLst/>
                <a:uLnTx/>
                <a:uFillTx/>
                <a:latin typeface="Freshfields Text"/>
                <a:ea typeface="+mn-ea"/>
                <a:cs typeface="+mn-cs"/>
              </a:rPr>
              <a:t>«</a:t>
            </a:r>
            <a:r>
              <a:rPr kumimoji="0" lang="en-US" sz="1600" b="1" i="1" u="sng" strike="noStrike" kern="1200" cap="none" spc="0" normalizeH="0" baseline="0" noProof="0" dirty="0">
                <a:ln>
                  <a:noFill/>
                </a:ln>
                <a:solidFill>
                  <a:srgbClr val="000000"/>
                </a:solidFill>
                <a:effectLst/>
                <a:uLnTx/>
                <a:uFillTx/>
                <a:latin typeface="Freshfields Text"/>
                <a:ea typeface="+mn-ea"/>
                <a:cs typeface="+mn-cs"/>
              </a:rPr>
              <a:t>NVIDIA likely holds a dominant position </a:t>
            </a:r>
            <a:r>
              <a:rPr kumimoji="0" lang="en-US" sz="1600" b="0" i="1" u="sng" strike="noStrike" kern="1200" cap="none" spc="0" normalizeH="0" baseline="0" noProof="0" dirty="0">
                <a:ln>
                  <a:noFill/>
                </a:ln>
                <a:solidFill>
                  <a:srgbClr val="000000"/>
                </a:solidFill>
                <a:effectLst/>
                <a:uLnTx/>
                <a:uFillTx/>
                <a:latin typeface="Freshfields Text"/>
                <a:ea typeface="+mn-ea"/>
                <a:cs typeface="+mn-cs"/>
              </a:rPr>
              <a:t>in the global market for discrete GPUs </a:t>
            </a:r>
            <a:r>
              <a:rPr kumimoji="0" lang="en-US" sz="1600" b="0" i="1" u="none" strike="noStrike" kern="1200" cap="none" spc="0" normalizeH="0" baseline="0" noProof="0" dirty="0">
                <a:ln>
                  <a:noFill/>
                </a:ln>
                <a:solidFill>
                  <a:srgbClr val="000000"/>
                </a:solidFill>
                <a:effectLst/>
                <a:uLnTx/>
                <a:uFillTx/>
                <a:latin typeface="Freshfields Text"/>
                <a:ea typeface="+mn-ea"/>
                <a:cs typeface="+mn-cs"/>
              </a:rPr>
              <a:t>for use in </a:t>
            </a:r>
            <a:r>
              <a:rPr kumimoji="0" lang="en-US" sz="1600" b="0" i="1" u="none" strike="noStrike" kern="1200" cap="none" spc="0" normalizeH="0" baseline="0" noProof="0" dirty="0" err="1">
                <a:ln>
                  <a:noFill/>
                </a:ln>
                <a:solidFill>
                  <a:srgbClr val="000000"/>
                </a:solidFill>
                <a:effectLst/>
                <a:uLnTx/>
                <a:uFillTx/>
                <a:latin typeface="Freshfields Text"/>
                <a:ea typeface="+mn-ea"/>
                <a:cs typeface="+mn-cs"/>
              </a:rPr>
              <a:t>datacentres</a:t>
            </a:r>
            <a:r>
              <a:rPr kumimoji="0" lang="en-US" sz="1600" b="0" i="1" u="none" strike="noStrike" kern="1200" cap="none" spc="0" normalizeH="0" baseline="0" noProof="0" dirty="0">
                <a:ln>
                  <a:noFill/>
                </a:ln>
                <a:solidFill>
                  <a:srgbClr val="000000"/>
                </a:solidFill>
                <a:effectLst/>
                <a:uLnTx/>
                <a:uFillTx/>
                <a:latin typeface="Freshfields Text"/>
                <a:ea typeface="+mn-ea"/>
                <a:cs typeface="+mn-cs"/>
              </a:rPr>
              <a:t>. However, NVIDIA will have neither the technical ability nor the incentive to hamper the compatibility of its GPUs with competing GPU orchestration software due to the availability and widespread use of tools that ensure such compatibility, a point that has been confirmed by </a:t>
            </a:r>
            <a:r>
              <a:rPr kumimoji="0" lang="en-US" sz="1600" b="0" i="1" u="none" strike="noStrike" kern="1200" cap="none" spc="0" normalizeH="0" baseline="0" noProof="0" dirty="0" err="1">
                <a:ln>
                  <a:noFill/>
                </a:ln>
                <a:solidFill>
                  <a:srgbClr val="000000"/>
                </a:solidFill>
                <a:effectLst/>
                <a:uLnTx/>
                <a:uFillTx/>
                <a:latin typeface="Freshfields Text"/>
                <a:ea typeface="+mn-ea"/>
                <a:cs typeface="+mn-cs"/>
              </a:rPr>
              <a:t>Run:ai’s</a:t>
            </a:r>
            <a:r>
              <a:rPr kumimoji="0" lang="en-US" sz="1600" b="0" i="1" u="none" strike="noStrike" kern="1200" cap="none" spc="0" normalizeH="0" baseline="0" noProof="0" dirty="0">
                <a:ln>
                  <a:noFill/>
                </a:ln>
                <a:solidFill>
                  <a:srgbClr val="000000"/>
                </a:solidFill>
                <a:effectLst/>
                <a:uLnTx/>
                <a:uFillTx/>
                <a:latin typeface="Freshfields Text"/>
                <a:ea typeface="+mn-ea"/>
                <a:cs typeface="+mn-cs"/>
              </a:rPr>
              <a:t> competitors.</a:t>
            </a:r>
            <a:r>
              <a:rPr lang="it-IT" sz="1600" b="0" i="0" dirty="0">
                <a:solidFill>
                  <a:srgbClr val="000000"/>
                </a:solidFill>
                <a:effectLst/>
                <a:latin typeface="Open Sans" panose="020B0606030504020204" pitchFamily="34" charset="0"/>
              </a:rPr>
              <a:t>»</a:t>
            </a:r>
            <a:endParaRPr kumimoji="0" lang="it-IT" sz="1600" b="0" i="0" u="none" strike="noStrike" kern="1200" cap="none" spc="0" normalizeH="0" baseline="0" noProof="0" dirty="0">
              <a:ln>
                <a:noFill/>
              </a:ln>
              <a:solidFill>
                <a:srgbClr val="000000"/>
              </a:solidFill>
              <a:effectLst/>
              <a:uLnTx/>
              <a:uFillTx/>
              <a:latin typeface="Freshfields Text"/>
              <a:ea typeface="+mn-ea"/>
              <a:cs typeface="+mn-cs"/>
            </a:endParaRPr>
          </a:p>
        </p:txBody>
      </p:sp>
      <p:pic>
        <p:nvPicPr>
          <p:cNvPr id="1032" name="Picture 8" descr="Media Room - Booking Holdings">
            <a:extLst>
              <a:ext uri="{FF2B5EF4-FFF2-40B4-BE49-F238E27FC236}">
                <a16:creationId xmlns:a16="http://schemas.microsoft.com/office/drawing/2014/main" id="{11F3038C-9156-AAE5-2A58-59E18B17A5C3}"/>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13147" t="38327" r="14707" b="-1"/>
          <a:stretch/>
        </p:blipFill>
        <p:spPr bwMode="auto">
          <a:xfrm>
            <a:off x="8808776" y="2576633"/>
            <a:ext cx="2754573" cy="1349342"/>
          </a:xfrm>
          <a:prstGeom prst="rect">
            <a:avLst/>
          </a:prstGeom>
          <a:noFill/>
          <a:extLst>
            <a:ext uri="{909E8E84-426E-40DD-AFC4-6F175D3DCCD1}">
              <a14:hiddenFill xmlns:a14="http://schemas.microsoft.com/office/drawing/2010/main">
                <a:solidFill>
                  <a:srgbClr val="FFFFFF"/>
                </a:solidFill>
              </a14:hiddenFill>
            </a:ext>
          </a:extLst>
        </p:spPr>
      </p:pic>
      <p:pic>
        <p:nvPicPr>
          <p:cNvPr id="1026" name="Picture 2" descr="Run:ai Joins NVIDIA: A New Chapter Begins">
            <a:extLst>
              <a:ext uri="{FF2B5EF4-FFF2-40B4-BE49-F238E27FC236}">
                <a16:creationId xmlns:a16="http://schemas.microsoft.com/office/drawing/2014/main" id="{26EEB6A1-C3CF-03F9-9D63-8015D4A8944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808777" y="4453910"/>
            <a:ext cx="2754573" cy="1449646"/>
          </a:xfrm>
          <a:prstGeom prst="rect">
            <a:avLst/>
          </a:prstGeom>
          <a:noFill/>
          <a:extLst>
            <a:ext uri="{909E8E84-426E-40DD-AFC4-6F175D3DCCD1}">
              <a14:hiddenFill xmlns:a14="http://schemas.microsoft.com/office/drawing/2010/main">
                <a:solidFill>
                  <a:srgbClr val="FFFFFF"/>
                </a:solidFill>
              </a14:hiddenFill>
            </a:ext>
          </a:extLst>
        </p:spPr>
      </p:pic>
      <p:pic>
        <p:nvPicPr>
          <p:cNvPr id="1034" name="Picture 10" descr="Home - Etraveli Group">
            <a:extLst>
              <a:ext uri="{FF2B5EF4-FFF2-40B4-BE49-F238E27FC236}">
                <a16:creationId xmlns:a16="http://schemas.microsoft.com/office/drawing/2014/main" id="{D175B713-9F1D-48AA-CAF9-8BB27C4B1D00}"/>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971350" y="3251304"/>
            <a:ext cx="1501880" cy="45501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25380440"/>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2. Covers">
  <a:themeElements>
    <a:clrScheme name="NEW Freshfields">
      <a:dk1>
        <a:srgbClr val="000000"/>
      </a:dk1>
      <a:lt1>
        <a:srgbClr val="FFFFFF"/>
      </a:lt1>
      <a:dk2>
        <a:srgbClr val="9D9785"/>
      </a:dk2>
      <a:lt2>
        <a:srgbClr val="F9F8ED"/>
      </a:lt2>
      <a:accent1>
        <a:srgbClr val="C38EC0"/>
      </a:accent1>
      <a:accent2>
        <a:srgbClr val="CCA44F"/>
      </a:accent2>
      <a:accent3>
        <a:srgbClr val="FF6835"/>
      </a:accent3>
      <a:accent4>
        <a:srgbClr val="708FFF"/>
      </a:accent4>
      <a:accent5>
        <a:srgbClr val="46BB51"/>
      </a:accent5>
      <a:accent6>
        <a:srgbClr val="CCCBBE"/>
      </a:accent6>
      <a:hlink>
        <a:srgbClr val="000000"/>
      </a:hlink>
      <a:folHlink>
        <a:srgbClr val="000000"/>
      </a:folHlink>
    </a:clrScheme>
    <a:fontScheme name="NEW Freshfields">
      <a:majorFont>
        <a:latin typeface="Freshfields Headline"/>
        <a:ea typeface=""/>
        <a:cs typeface=""/>
      </a:majorFont>
      <a:minorFont>
        <a:latin typeface="Freshfields Tex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bg2"/>
        </a:solidFill>
        <a:ln>
          <a:noFill/>
        </a:ln>
      </a:spPr>
      <a:bodyPr lIns="144000" tIns="144000" rIns="144000" bIns="144000" rtlCol="0" anchor="t"/>
      <a:lstStyle>
        <a:defPPr algn="l">
          <a:spcBef>
            <a:spcPts val="600"/>
          </a:spcBef>
          <a:spcAft>
            <a:spcPts val="600"/>
          </a:spcAft>
          <a:defRPr sz="1400" dirty="0" err="1" smtClean="0">
            <a:solidFill>
              <a:schemeClr val="tx1"/>
            </a:solidFill>
          </a:defRPr>
        </a:defPPr>
      </a:lstStyle>
      <a:style>
        <a:lnRef idx="2">
          <a:schemeClr val="accent1">
            <a:shade val="15000"/>
          </a:schemeClr>
        </a:lnRef>
        <a:fillRef idx="1">
          <a:schemeClr val="accent1"/>
        </a:fillRef>
        <a:effectRef idx="0">
          <a:schemeClr val="accent1"/>
        </a:effectRef>
        <a:fontRef idx="minor">
          <a:schemeClr val="lt1"/>
        </a:fontRef>
      </a:style>
    </a:spDef>
    <a:lnDef>
      <a:spPr>
        <a:ln w="9525">
          <a:solidFill>
            <a:schemeClr val="tx1"/>
          </a:solidFill>
        </a:ln>
      </a:spPr>
      <a:bodyPr/>
      <a:lstStyle/>
      <a:style>
        <a:lnRef idx="2">
          <a:schemeClr val="accent1"/>
        </a:lnRef>
        <a:fillRef idx="0">
          <a:schemeClr val="accent1"/>
        </a:fillRef>
        <a:effectRef idx="1">
          <a:schemeClr val="accent1"/>
        </a:effectRef>
        <a:fontRef idx="minor">
          <a:schemeClr val="tx1"/>
        </a:fontRef>
      </a:style>
    </a:lnDef>
  </a:objectDefaults>
  <a:extraClrSchemeLst/>
  <a:custClrLst>
    <a:custClr name="Gray 01">
      <a:srgbClr val="9D9785"/>
    </a:custClr>
    <a:custClr name="Gray 02">
      <a:srgbClr val="CCCBBE"/>
    </a:custClr>
    <a:custClr name="Gray 03">
      <a:srgbClr val="F0EFEC"/>
    </a:custClr>
    <a:custClr name="Pink 01">
      <a:srgbClr val="CE8EC0"/>
    </a:custClr>
    <a:custClr name="Pink 02">
      <a:srgbClr val="E5C5EE"/>
    </a:custClr>
    <a:custClr name="Pink 03">
      <a:srgbClr val="F3E8FE"/>
    </a:custClr>
    <a:custClr name="Gold 01">
      <a:srgbClr val="CDA44F"/>
    </a:custClr>
    <a:custClr name="Gold 02">
      <a:srgbClr val="FBD78C"/>
    </a:custClr>
    <a:custClr name="Gold 03">
      <a:srgbClr val="FFF2D2"/>
    </a:custClr>
    <a:custClr name="Red 01">
      <a:srgbClr val="FF6834"/>
    </a:custClr>
    <a:custClr name="Red 02">
      <a:srgbClr val="FEC19D"/>
    </a:custClr>
    <a:custClr name="Red 03">
      <a:srgbClr val="FFE2D2"/>
    </a:custClr>
    <a:custClr name="Blue 0">
      <a:srgbClr val="6F8FFF"/>
    </a:custClr>
    <a:custClr name="Blue 02">
      <a:srgbClr val="A4D5FF"/>
    </a:custClr>
    <a:custClr name="Blue 03">
      <a:srgbClr val="CEE7FF"/>
    </a:custClr>
    <a:custClr name="Green 01">
      <a:srgbClr val="45BC51"/>
    </a:custClr>
    <a:custClr name="Green 02">
      <a:srgbClr val="C9EA85"/>
    </a:custClr>
    <a:custClr name="Green 03">
      <a:srgbClr val="F8FFB3"/>
    </a:custClr>
  </a:custClrLst>
  <a:extLst>
    <a:ext uri="{05A4C25C-085E-4340-85A3-A5531E510DB2}">
      <thm15:themeFamily xmlns:thm15="http://schemas.microsoft.com/office/thememl/2012/main" name="Covers_and_Dividers.potx" id="{6D94404C-7B33-4A89-83B3-8B4632D6B7A9}" vid="{545B3FE8-4DF6-4FC2-AB63-FA7915665617}"/>
    </a:ext>
  </a:extLst>
</a:theme>
</file>

<file path=ppt/theme/theme3.xml><?xml version="1.0" encoding="utf-8"?>
<a:theme xmlns:a="http://schemas.openxmlformats.org/drawingml/2006/main" name="3. Dividers, coloured content slides and disclaimer">
  <a:themeElements>
    <a:clrScheme name="NEW Freshfields">
      <a:dk1>
        <a:srgbClr val="000000"/>
      </a:dk1>
      <a:lt1>
        <a:srgbClr val="FFFFFF"/>
      </a:lt1>
      <a:dk2>
        <a:srgbClr val="9D9785"/>
      </a:dk2>
      <a:lt2>
        <a:srgbClr val="F9F8ED"/>
      </a:lt2>
      <a:accent1>
        <a:srgbClr val="C38EC0"/>
      </a:accent1>
      <a:accent2>
        <a:srgbClr val="CCA44F"/>
      </a:accent2>
      <a:accent3>
        <a:srgbClr val="FF6835"/>
      </a:accent3>
      <a:accent4>
        <a:srgbClr val="708FFF"/>
      </a:accent4>
      <a:accent5>
        <a:srgbClr val="46BB51"/>
      </a:accent5>
      <a:accent6>
        <a:srgbClr val="CCCBBE"/>
      </a:accent6>
      <a:hlink>
        <a:srgbClr val="000000"/>
      </a:hlink>
      <a:folHlink>
        <a:srgbClr val="000000"/>
      </a:folHlink>
    </a:clrScheme>
    <a:fontScheme name="NEW Freshfields">
      <a:majorFont>
        <a:latin typeface="Freshfields Headline"/>
        <a:ea typeface=""/>
        <a:cs typeface=""/>
      </a:majorFont>
      <a:minorFont>
        <a:latin typeface="Freshfields Tex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bg2"/>
        </a:solidFill>
        <a:ln>
          <a:noFill/>
        </a:ln>
      </a:spPr>
      <a:bodyPr lIns="144000" tIns="144000" rIns="144000" bIns="144000" rtlCol="0" anchor="t"/>
      <a:lstStyle>
        <a:defPPr algn="l">
          <a:spcBef>
            <a:spcPts val="600"/>
          </a:spcBef>
          <a:spcAft>
            <a:spcPts val="600"/>
          </a:spcAft>
          <a:defRPr sz="1400" dirty="0" err="1" smtClean="0">
            <a:solidFill>
              <a:schemeClr val="tx1"/>
            </a:solidFill>
          </a:defRPr>
        </a:defPPr>
      </a:lstStyle>
      <a:style>
        <a:lnRef idx="2">
          <a:schemeClr val="accent1">
            <a:shade val="15000"/>
          </a:schemeClr>
        </a:lnRef>
        <a:fillRef idx="1">
          <a:schemeClr val="accent1"/>
        </a:fillRef>
        <a:effectRef idx="0">
          <a:schemeClr val="accent1"/>
        </a:effectRef>
        <a:fontRef idx="minor">
          <a:schemeClr val="lt1"/>
        </a:fontRef>
      </a:style>
    </a:spDef>
    <a:lnDef>
      <a:spPr>
        <a:ln w="9525">
          <a:solidFill>
            <a:schemeClr val="tx1"/>
          </a:solidFill>
        </a:ln>
      </a:spPr>
      <a:bodyPr/>
      <a:lstStyle/>
      <a:style>
        <a:lnRef idx="2">
          <a:schemeClr val="accent1"/>
        </a:lnRef>
        <a:fillRef idx="0">
          <a:schemeClr val="accent1"/>
        </a:fillRef>
        <a:effectRef idx="1">
          <a:schemeClr val="accent1"/>
        </a:effectRef>
        <a:fontRef idx="minor">
          <a:schemeClr val="tx1"/>
        </a:fontRef>
      </a:style>
    </a:lnDef>
  </a:objectDefaults>
  <a:extraClrSchemeLst/>
  <a:custClrLst>
    <a:custClr name="Gray 01">
      <a:srgbClr val="9D9785"/>
    </a:custClr>
    <a:custClr name="Gray 02">
      <a:srgbClr val="CCCBBE"/>
    </a:custClr>
    <a:custClr name="Gray 03">
      <a:srgbClr val="F0EFEC"/>
    </a:custClr>
    <a:custClr name="Pink 01">
      <a:srgbClr val="CE8EC0"/>
    </a:custClr>
    <a:custClr name="Pink 02">
      <a:srgbClr val="E5C5EE"/>
    </a:custClr>
    <a:custClr name="Pink 03">
      <a:srgbClr val="F3E8FE"/>
    </a:custClr>
    <a:custClr name="Gold 01">
      <a:srgbClr val="CDA44F"/>
    </a:custClr>
    <a:custClr name="Gold 02">
      <a:srgbClr val="FBD78C"/>
    </a:custClr>
    <a:custClr name="Gold 03">
      <a:srgbClr val="FFF2D2"/>
    </a:custClr>
    <a:custClr name="Red 01">
      <a:srgbClr val="FF6834"/>
    </a:custClr>
    <a:custClr name="Red 02">
      <a:srgbClr val="FEC19D"/>
    </a:custClr>
    <a:custClr name="Red 03">
      <a:srgbClr val="FFE2D2"/>
    </a:custClr>
    <a:custClr name="Blue 0">
      <a:srgbClr val="6F8FFF"/>
    </a:custClr>
    <a:custClr name="Blue 02">
      <a:srgbClr val="A4D5FF"/>
    </a:custClr>
    <a:custClr name="Blue 03">
      <a:srgbClr val="CEE7FF"/>
    </a:custClr>
    <a:custClr name="Green 01">
      <a:srgbClr val="45BC51"/>
    </a:custClr>
    <a:custClr name="Green 02">
      <a:srgbClr val="C9EA85"/>
    </a:custClr>
    <a:custClr name="Green 03">
      <a:srgbClr val="F8FFB3"/>
    </a:custClr>
  </a:custClrLst>
  <a:extLst>
    <a:ext uri="{05A4C25C-085E-4340-85A3-A5531E510DB2}">
      <thm15:themeFamily xmlns:thm15="http://schemas.microsoft.com/office/thememl/2012/main" name="Covers_and_Dividers.potx" id="{6D94404C-7B33-4A89-83B3-8B4632D6B7A9}" vid="{734D01F4-069A-4205-B433-43A046410F3C}"/>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48</TotalTime>
  <Words>988</Words>
  <Application>Microsoft Office PowerPoint</Application>
  <PresentationFormat>Widescreen</PresentationFormat>
  <Paragraphs>29</Paragraphs>
  <Slides>5</Slides>
  <Notes>1</Notes>
  <HiddenSlides>0</HiddenSlides>
  <MMClips>0</MMClips>
  <ScaleCrop>false</ScaleCrop>
  <HeadingPairs>
    <vt:vector size="6" baseType="variant">
      <vt:variant>
        <vt:lpstr>Fonts Used</vt:lpstr>
      </vt:variant>
      <vt:variant>
        <vt:i4>8</vt:i4>
      </vt:variant>
      <vt:variant>
        <vt:lpstr>Theme</vt:lpstr>
      </vt:variant>
      <vt:variant>
        <vt:i4>3</vt:i4>
      </vt:variant>
      <vt:variant>
        <vt:lpstr>Slide Titles</vt:lpstr>
      </vt:variant>
      <vt:variant>
        <vt:i4>5</vt:i4>
      </vt:variant>
    </vt:vector>
  </HeadingPairs>
  <TitlesOfParts>
    <vt:vector size="16" baseType="lpstr">
      <vt:lpstr>Aptos</vt:lpstr>
      <vt:lpstr>Aptos Display</vt:lpstr>
      <vt:lpstr>Arial</vt:lpstr>
      <vt:lpstr>Calibri</vt:lpstr>
      <vt:lpstr>Freshfields Headline</vt:lpstr>
      <vt:lpstr>Freshfields Text</vt:lpstr>
      <vt:lpstr>Open Sans</vt:lpstr>
      <vt:lpstr>Wingdings</vt:lpstr>
      <vt:lpstr>Office Theme</vt:lpstr>
      <vt:lpstr>2. Covers</vt:lpstr>
      <vt:lpstr>3. Dividers, coloured content slides and disclaimer</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FBD</dc:creator>
  <cp:lastModifiedBy>FBD</cp:lastModifiedBy>
  <cp:revision>14</cp:revision>
  <dcterms:created xsi:type="dcterms:W3CDTF">2025-02-07T14:05:31Z</dcterms:created>
  <dcterms:modified xsi:type="dcterms:W3CDTF">2025-02-18T10:27:05Z</dcterms:modified>
</cp:coreProperties>
</file>