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920" r:id="rId4"/>
  </p:sldMasterIdLst>
  <p:notesMasterIdLst>
    <p:notesMasterId r:id="rId12"/>
  </p:notesMasterIdLst>
  <p:handoutMasterIdLst>
    <p:handoutMasterId r:id="rId13"/>
  </p:handoutMasterIdLst>
  <p:sldIdLst>
    <p:sldId id="410" r:id="rId5"/>
    <p:sldId id="405" r:id="rId6"/>
    <p:sldId id="406" r:id="rId7"/>
    <p:sldId id="408" r:id="rId8"/>
    <p:sldId id="414" r:id="rId9"/>
    <p:sldId id="413" r:id="rId10"/>
    <p:sldId id="399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5DF"/>
    <a:srgbClr val="003399"/>
    <a:srgbClr val="FF712C"/>
    <a:srgbClr val="FFD34E"/>
    <a:srgbClr val="48038C"/>
    <a:srgbClr val="000000"/>
    <a:srgbClr val="0D0D0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CF81C-0FDC-4782-9EFE-488CA3106838}" v="972" dt="2025-02-11T13:22:35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019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-1074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57" Type="http://schemas.openxmlformats.org/officeDocument/2006/relationships/theme" Target="theme/theme1.xml"/><Relationship Id="rId61" Type="http://schemas.microsoft.com/office/2018/10/relationships/authors" Target="authors.xml"/><Relationship Id="rId10" Type="http://schemas.openxmlformats.org/officeDocument/2006/relationships/slide" Target="slides/slide6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5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OVINI Fabio (COMP)" userId="e9b284f1-e74b-4051-a5a2-c8b588d4a650" providerId="ADAL" clId="{20CCF81C-0FDC-4782-9EFE-488CA3106838}"/>
    <pc:docChg chg="undo custSel addSld delSld modSld sldOrd">
      <pc:chgData name="CHIOVINI Fabio (COMP)" userId="e9b284f1-e74b-4051-a5a2-c8b588d4a650" providerId="ADAL" clId="{20CCF81C-0FDC-4782-9EFE-488CA3106838}" dt="2025-02-11T15:23:00.577" v="5716" actId="20577"/>
      <pc:docMkLst>
        <pc:docMk/>
      </pc:docMkLst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258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261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262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263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264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2479880471" sldId="366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467861066" sldId="367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2795837459" sldId="369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591359308" sldId="371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2938768985" sldId="372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738119947" sldId="373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984035605" sldId="375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146591025" sldId="376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969008453" sldId="377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56126427" sldId="378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881044879" sldId="380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425191274" sldId="381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863071915" sldId="382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918807537" sldId="383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893582493" sldId="384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4155124989" sldId="385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925176741" sldId="386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532879193" sldId="387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442467784" sldId="388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148512997" sldId="389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558523417" sldId="390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129925343" sldId="391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45692577" sldId="393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4167956460" sldId="394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2481025401" sldId="395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652874282" sldId="396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5442424" sldId="397"/>
        </pc:sldMkLst>
      </pc:sldChg>
      <pc:sldChg chg="modSp mod">
        <pc:chgData name="CHIOVINI Fabio (COMP)" userId="e9b284f1-e74b-4051-a5a2-c8b588d4a650" providerId="ADAL" clId="{20CCF81C-0FDC-4782-9EFE-488CA3106838}" dt="2025-02-11T13:32:11.931" v="5448" actId="20577"/>
        <pc:sldMkLst>
          <pc:docMk/>
          <pc:sldMk cId="878372291" sldId="399"/>
        </pc:sldMkLst>
        <pc:spChg chg="mod">
          <ac:chgData name="CHIOVINI Fabio (COMP)" userId="e9b284f1-e74b-4051-a5a2-c8b588d4a650" providerId="ADAL" clId="{20CCF81C-0FDC-4782-9EFE-488CA3106838}" dt="2025-02-11T13:32:00.020" v="5446" actId="207"/>
          <ac:spMkLst>
            <pc:docMk/>
            <pc:sldMk cId="878372291" sldId="399"/>
            <ac:spMk id="4" creationId="{5589FAE5-D3E9-8389-A22F-2F63C0FC09E9}"/>
          </ac:spMkLst>
        </pc:spChg>
        <pc:spChg chg="mod">
          <ac:chgData name="CHIOVINI Fabio (COMP)" userId="e9b284f1-e74b-4051-a5a2-c8b588d4a650" providerId="ADAL" clId="{20CCF81C-0FDC-4782-9EFE-488CA3106838}" dt="2025-02-11T13:32:11.931" v="5448" actId="20577"/>
          <ac:spMkLst>
            <pc:docMk/>
            <pc:sldMk cId="878372291" sldId="399"/>
            <ac:spMk id="6" creationId="{38E61E29-8603-546B-ECBD-D4F8E851B3FC}"/>
          </ac:spMkLst>
        </pc:spChg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697762623" sldId="400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401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0" sldId="402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3457190204" sldId="403"/>
        </pc:sldMkLst>
      </pc:sldChg>
      <pc:sldChg chg="del">
        <pc:chgData name="CHIOVINI Fabio (COMP)" userId="e9b284f1-e74b-4051-a5a2-c8b588d4a650" providerId="ADAL" clId="{20CCF81C-0FDC-4782-9EFE-488CA3106838}" dt="2025-01-31T09:56:45.936" v="137" actId="47"/>
        <pc:sldMkLst>
          <pc:docMk/>
          <pc:sldMk cId="1716383035" sldId="404"/>
        </pc:sldMkLst>
      </pc:sldChg>
      <pc:sldChg chg="addSp delSp modSp mod">
        <pc:chgData name="CHIOVINI Fabio (COMP)" userId="e9b284f1-e74b-4051-a5a2-c8b588d4a650" providerId="ADAL" clId="{20CCF81C-0FDC-4782-9EFE-488CA3106838}" dt="2025-01-31T13:04:47.445" v="2205" actId="404"/>
        <pc:sldMkLst>
          <pc:docMk/>
          <pc:sldMk cId="1132517671" sldId="405"/>
        </pc:sldMkLst>
        <pc:spChg chg="mod">
          <ac:chgData name="CHIOVINI Fabio (COMP)" userId="e9b284f1-e74b-4051-a5a2-c8b588d4a650" providerId="ADAL" clId="{20CCF81C-0FDC-4782-9EFE-488CA3106838}" dt="2025-01-31T12:22:16.601" v="1009" actId="20577"/>
          <ac:spMkLst>
            <pc:docMk/>
            <pc:sldMk cId="1132517671" sldId="405"/>
            <ac:spMk id="2" creationId="{26D0271A-F94D-E9D6-9B06-266167BBDF68}"/>
          </ac:spMkLst>
        </pc:spChg>
        <pc:spChg chg="add del mod">
          <ac:chgData name="CHIOVINI Fabio (COMP)" userId="e9b284f1-e74b-4051-a5a2-c8b588d4a650" providerId="ADAL" clId="{20CCF81C-0FDC-4782-9EFE-488CA3106838}" dt="2025-01-31T12:15:26.565" v="908" actId="478"/>
          <ac:spMkLst>
            <pc:docMk/>
            <pc:sldMk cId="1132517671" sldId="405"/>
            <ac:spMk id="3" creationId="{1C963E85-8C50-D7E7-7534-3F13CA76B7C1}"/>
          </ac:spMkLst>
        </pc:spChg>
        <pc:spChg chg="add del mod">
          <ac:chgData name="CHIOVINI Fabio (COMP)" userId="e9b284f1-e74b-4051-a5a2-c8b588d4a650" providerId="ADAL" clId="{20CCF81C-0FDC-4782-9EFE-488CA3106838}" dt="2025-01-31T12:15:53.794" v="910" actId="21"/>
          <ac:spMkLst>
            <pc:docMk/>
            <pc:sldMk cId="1132517671" sldId="405"/>
            <ac:spMk id="7" creationId="{90C0A37D-B3C2-0681-C59E-BC90EC440836}"/>
          </ac:spMkLst>
        </pc:spChg>
        <pc:spChg chg="mod topLvl">
          <ac:chgData name="CHIOVINI Fabio (COMP)" userId="e9b284f1-e74b-4051-a5a2-c8b588d4a650" providerId="ADAL" clId="{20CCF81C-0FDC-4782-9EFE-488CA3106838}" dt="2025-01-31T13:04:47.445" v="2205" actId="404"/>
          <ac:spMkLst>
            <pc:docMk/>
            <pc:sldMk cId="1132517671" sldId="405"/>
            <ac:spMk id="9" creationId="{11D98F96-FEA5-E8BF-E5D0-2CCFBDBC7BCC}"/>
          </ac:spMkLst>
        </pc:spChg>
        <pc:spChg chg="mod topLvl">
          <ac:chgData name="CHIOVINI Fabio (COMP)" userId="e9b284f1-e74b-4051-a5a2-c8b588d4a650" providerId="ADAL" clId="{20CCF81C-0FDC-4782-9EFE-488CA3106838}" dt="2025-01-31T13:04:17.930" v="2195" actId="404"/>
          <ac:spMkLst>
            <pc:docMk/>
            <pc:sldMk cId="1132517671" sldId="405"/>
            <ac:spMk id="10" creationId="{41D88254-640B-2E5E-5E91-A6781C6DD5D3}"/>
          </ac:spMkLst>
        </pc:spChg>
        <pc:spChg chg="mod topLvl">
          <ac:chgData name="CHIOVINI Fabio (COMP)" userId="e9b284f1-e74b-4051-a5a2-c8b588d4a650" providerId="ADAL" clId="{20CCF81C-0FDC-4782-9EFE-488CA3106838}" dt="2025-01-31T13:04:17.930" v="2195" actId="404"/>
          <ac:spMkLst>
            <pc:docMk/>
            <pc:sldMk cId="1132517671" sldId="405"/>
            <ac:spMk id="11" creationId="{935F7278-95A5-BD80-AE2F-D13FF40B0825}"/>
          </ac:spMkLst>
        </pc:spChg>
        <pc:spChg chg="mod topLvl">
          <ac:chgData name="CHIOVINI Fabio (COMP)" userId="e9b284f1-e74b-4051-a5a2-c8b588d4a650" providerId="ADAL" clId="{20CCF81C-0FDC-4782-9EFE-488CA3106838}" dt="2025-01-31T13:04:17.930" v="2195" actId="404"/>
          <ac:spMkLst>
            <pc:docMk/>
            <pc:sldMk cId="1132517671" sldId="405"/>
            <ac:spMk id="12" creationId="{A3EAEF95-B7EE-867F-1839-2342C68411A8}"/>
          </ac:spMkLst>
        </pc:spChg>
        <pc:spChg chg="mod topLvl">
          <ac:chgData name="CHIOVINI Fabio (COMP)" userId="e9b284f1-e74b-4051-a5a2-c8b588d4a650" providerId="ADAL" clId="{20CCF81C-0FDC-4782-9EFE-488CA3106838}" dt="2025-01-31T13:04:47.445" v="2205" actId="404"/>
          <ac:spMkLst>
            <pc:docMk/>
            <pc:sldMk cId="1132517671" sldId="405"/>
            <ac:spMk id="14" creationId="{6F92875C-05C4-AE75-FF16-FEAC08FE2084}"/>
          </ac:spMkLst>
        </pc:spChg>
        <pc:spChg chg="mod topLvl">
          <ac:chgData name="CHIOVINI Fabio (COMP)" userId="e9b284f1-e74b-4051-a5a2-c8b588d4a650" providerId="ADAL" clId="{20CCF81C-0FDC-4782-9EFE-488CA3106838}" dt="2025-01-31T13:04:06.104" v="2191" actId="165"/>
          <ac:spMkLst>
            <pc:docMk/>
            <pc:sldMk cId="1132517671" sldId="405"/>
            <ac:spMk id="15" creationId="{20A11549-6D3B-B88A-466B-DD2DA2A018BB}"/>
          </ac:spMkLst>
        </pc:spChg>
        <pc:spChg chg="mod topLvl">
          <ac:chgData name="CHIOVINI Fabio (COMP)" userId="e9b284f1-e74b-4051-a5a2-c8b588d4a650" providerId="ADAL" clId="{20CCF81C-0FDC-4782-9EFE-488CA3106838}" dt="2025-01-31T13:04:06.104" v="2191" actId="165"/>
          <ac:spMkLst>
            <pc:docMk/>
            <pc:sldMk cId="1132517671" sldId="405"/>
            <ac:spMk id="16" creationId="{C5FFAE36-A6B6-2A49-A23F-9F2D714FF2CF}"/>
          </ac:spMkLst>
        </pc:spChg>
        <pc:spChg chg="mod topLvl">
          <ac:chgData name="CHIOVINI Fabio (COMP)" userId="e9b284f1-e74b-4051-a5a2-c8b588d4a650" providerId="ADAL" clId="{20CCF81C-0FDC-4782-9EFE-488CA3106838}" dt="2025-01-31T13:04:06.104" v="2191" actId="165"/>
          <ac:spMkLst>
            <pc:docMk/>
            <pc:sldMk cId="1132517671" sldId="405"/>
            <ac:spMk id="17" creationId="{340CFA91-B5C5-274E-45A1-B9F5C5B04BAA}"/>
          </ac:spMkLst>
        </pc:spChg>
        <pc:spChg chg="mod topLvl">
          <ac:chgData name="CHIOVINI Fabio (COMP)" userId="e9b284f1-e74b-4051-a5a2-c8b588d4a650" providerId="ADAL" clId="{20CCF81C-0FDC-4782-9EFE-488CA3106838}" dt="2025-01-31T13:04:06.104" v="2191" actId="165"/>
          <ac:spMkLst>
            <pc:docMk/>
            <pc:sldMk cId="1132517671" sldId="405"/>
            <ac:spMk id="18" creationId="{FFA52CF0-D8C3-21F3-B18A-54D6D79FFA48}"/>
          </ac:spMkLst>
        </pc:spChg>
        <pc:grpChg chg="del mod">
          <ac:chgData name="CHIOVINI Fabio (COMP)" userId="e9b284f1-e74b-4051-a5a2-c8b588d4a650" providerId="ADAL" clId="{20CCF81C-0FDC-4782-9EFE-488CA3106838}" dt="2025-01-31T13:03:50.893" v="2189" actId="165"/>
          <ac:grpSpMkLst>
            <pc:docMk/>
            <pc:sldMk cId="1132517671" sldId="405"/>
            <ac:grpSpMk id="8" creationId="{91EC7CD2-CB00-E851-1E3F-C4AB8D43CCDF}"/>
          </ac:grpSpMkLst>
        </pc:grpChg>
        <pc:grpChg chg="del mod">
          <ac:chgData name="CHIOVINI Fabio (COMP)" userId="e9b284f1-e74b-4051-a5a2-c8b588d4a650" providerId="ADAL" clId="{20CCF81C-0FDC-4782-9EFE-488CA3106838}" dt="2025-01-31T13:04:06.104" v="2191" actId="165"/>
          <ac:grpSpMkLst>
            <pc:docMk/>
            <pc:sldMk cId="1132517671" sldId="405"/>
            <ac:grpSpMk id="13" creationId="{C8D8D62C-ADF7-0C6E-1F81-0C18F68AD8AA}"/>
          </ac:grpSpMkLst>
        </pc:grpChg>
        <pc:graphicFrameChg chg="add del mod modGraphic">
          <ac:chgData name="CHIOVINI Fabio (COMP)" userId="e9b284f1-e74b-4051-a5a2-c8b588d4a650" providerId="ADAL" clId="{20CCF81C-0FDC-4782-9EFE-488CA3106838}" dt="2025-01-31T13:03:46.043" v="2188" actId="18245"/>
          <ac:graphicFrameMkLst>
            <pc:docMk/>
            <pc:sldMk cId="1132517671" sldId="405"/>
            <ac:graphicFrameMk id="4" creationId="{25CFC6AE-973F-265F-4B53-9A793416EEAF}"/>
          </ac:graphicFrameMkLst>
        </pc:graphicFrameChg>
        <pc:graphicFrameChg chg="add del">
          <ac:chgData name="CHIOVINI Fabio (COMP)" userId="e9b284f1-e74b-4051-a5a2-c8b588d4a650" providerId="ADAL" clId="{20CCF81C-0FDC-4782-9EFE-488CA3106838}" dt="2025-01-31T09:47:53.376" v="2" actId="26606"/>
          <ac:graphicFrameMkLst>
            <pc:docMk/>
            <pc:sldMk cId="1132517671" sldId="405"/>
            <ac:graphicFrameMk id="5" creationId="{D4937895-1560-4D31-E7F1-AA24940364BC}"/>
          </ac:graphicFrameMkLst>
        </pc:graphicFrameChg>
        <pc:graphicFrameChg chg="add del mod modGraphic">
          <ac:chgData name="CHIOVINI Fabio (COMP)" userId="e9b284f1-e74b-4051-a5a2-c8b588d4a650" providerId="ADAL" clId="{20CCF81C-0FDC-4782-9EFE-488CA3106838}" dt="2025-01-31T13:04:01.606" v="2190" actId="18245"/>
          <ac:graphicFrameMkLst>
            <pc:docMk/>
            <pc:sldMk cId="1132517671" sldId="405"/>
            <ac:graphicFrameMk id="5" creationId="{ED8181D2-DAF8-B74F-84C6-E07DFDBB9DBF}"/>
          </ac:graphicFrameMkLst>
        </pc:graphicFrameChg>
      </pc:sldChg>
      <pc:sldChg chg="addSp delSp modSp mod">
        <pc:chgData name="CHIOVINI Fabio (COMP)" userId="e9b284f1-e74b-4051-a5a2-c8b588d4a650" providerId="ADAL" clId="{20CCF81C-0FDC-4782-9EFE-488CA3106838}" dt="2025-01-31T13:03:04.779" v="2186" actId="403"/>
        <pc:sldMkLst>
          <pc:docMk/>
          <pc:sldMk cId="1651982578" sldId="406"/>
        </pc:sldMkLst>
        <pc:spChg chg="mod">
          <ac:chgData name="CHIOVINI Fabio (COMP)" userId="e9b284f1-e74b-4051-a5a2-c8b588d4a650" providerId="ADAL" clId="{20CCF81C-0FDC-4782-9EFE-488CA3106838}" dt="2025-01-31T12:23:43.641" v="1101" actId="790"/>
          <ac:spMkLst>
            <pc:docMk/>
            <pc:sldMk cId="1651982578" sldId="406"/>
            <ac:spMk id="2" creationId="{1CD6B6DB-9E44-6ED5-CDC2-5ED1AEBED48C}"/>
          </ac:spMkLst>
        </pc:spChg>
        <pc:spChg chg="del">
          <ac:chgData name="CHIOVINI Fabio (COMP)" userId="e9b284f1-e74b-4051-a5a2-c8b588d4a650" providerId="ADAL" clId="{20CCF81C-0FDC-4782-9EFE-488CA3106838}" dt="2025-01-31T12:22:08.976" v="1008" actId="1032"/>
          <ac:spMkLst>
            <pc:docMk/>
            <pc:sldMk cId="1651982578" sldId="406"/>
            <ac:spMk id="3" creationId="{51FC8FF9-BAA7-4BAF-9371-63C68427C8FC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6" creationId="{4666F73C-F1D0-5B0B-2DB1-2C109C01056E}"/>
          </ac:spMkLst>
        </pc:spChg>
        <pc:spChg chg="mod">
          <ac:chgData name="CHIOVINI Fabio (COMP)" userId="e9b284f1-e74b-4051-a5a2-c8b588d4a650" providerId="ADAL" clId="{20CCF81C-0FDC-4782-9EFE-488CA3106838}" dt="2025-01-31T12:59:55.882" v="2076" actId="113"/>
          <ac:spMkLst>
            <pc:docMk/>
            <pc:sldMk cId="1651982578" sldId="406"/>
            <ac:spMk id="7" creationId="{55635F9D-65AD-DB81-C523-E45EF3AFEDE5}"/>
          </ac:spMkLst>
        </pc:spChg>
        <pc:spChg chg="mod">
          <ac:chgData name="CHIOVINI Fabio (COMP)" userId="e9b284f1-e74b-4051-a5a2-c8b588d4a650" providerId="ADAL" clId="{20CCF81C-0FDC-4782-9EFE-488CA3106838}" dt="2025-01-31T12:59:26.460" v="2023" actId="20577"/>
          <ac:spMkLst>
            <pc:docMk/>
            <pc:sldMk cId="1651982578" sldId="406"/>
            <ac:spMk id="8" creationId="{888C8324-79C0-7F21-2CDD-6D5242725B1F}"/>
          </ac:spMkLst>
        </pc:spChg>
        <pc:spChg chg="mod">
          <ac:chgData name="CHIOVINI Fabio (COMP)" userId="e9b284f1-e74b-4051-a5a2-c8b588d4a650" providerId="ADAL" clId="{20CCF81C-0FDC-4782-9EFE-488CA3106838}" dt="2025-01-31T13:03:04.779" v="2186" actId="403"/>
          <ac:spMkLst>
            <pc:docMk/>
            <pc:sldMk cId="1651982578" sldId="406"/>
            <ac:spMk id="9" creationId="{BD7AA364-8A5E-EBD5-D601-BE8A3BD98D0B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0" creationId="{D8722E04-8C97-3ED5-D4C7-FFAEEA7323B6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1" creationId="{3B6D0159-DE55-7EA0-2825-539B45333024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2" creationId="{280B6393-DB87-D711-DE45-01EED7FD9A57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3" creationId="{D05F9B3F-8E64-0264-58E0-032DEA2BE00D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4" creationId="{33FFCD6C-EF15-C329-F8D7-A770183DB72B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5" creationId="{140622FB-0D32-F0F4-322A-265A73AD769A}"/>
          </ac:spMkLst>
        </pc:spChg>
        <pc:spChg chg="mod">
          <ac:chgData name="CHIOVINI Fabio (COMP)" userId="e9b284f1-e74b-4051-a5a2-c8b588d4a650" providerId="ADAL" clId="{20CCF81C-0FDC-4782-9EFE-488CA3106838}" dt="2025-01-31T12:42:21.182" v="1898" actId="18245"/>
          <ac:spMkLst>
            <pc:docMk/>
            <pc:sldMk cId="1651982578" sldId="406"/>
            <ac:spMk id="16" creationId="{D7FFC4F4-40C1-0FFC-2472-F6B51E3DAFF6}"/>
          </ac:spMkLst>
        </pc:spChg>
        <pc:spChg chg="mod">
          <ac:chgData name="CHIOVINI Fabio (COMP)" userId="e9b284f1-e74b-4051-a5a2-c8b588d4a650" providerId="ADAL" clId="{20CCF81C-0FDC-4782-9EFE-488CA3106838}" dt="2025-01-31T13:02:49.794" v="2183" actId="255"/>
          <ac:spMkLst>
            <pc:docMk/>
            <pc:sldMk cId="1651982578" sldId="406"/>
            <ac:spMk id="17" creationId="{937F4AD8-16FA-BB20-322E-DE481C67237C}"/>
          </ac:spMkLst>
        </pc:spChg>
        <pc:spChg chg="mod">
          <ac:chgData name="CHIOVINI Fabio (COMP)" userId="e9b284f1-e74b-4051-a5a2-c8b588d4a650" providerId="ADAL" clId="{20CCF81C-0FDC-4782-9EFE-488CA3106838}" dt="2025-01-31T13:02:49.794" v="2183" actId="255"/>
          <ac:spMkLst>
            <pc:docMk/>
            <pc:sldMk cId="1651982578" sldId="406"/>
            <ac:spMk id="18" creationId="{7CE4019E-2914-CF26-ECC8-49E472396223}"/>
          </ac:spMkLst>
        </pc:spChg>
        <pc:spChg chg="add mod">
          <ac:chgData name="CHIOVINI Fabio (COMP)" userId="e9b284f1-e74b-4051-a5a2-c8b588d4a650" providerId="ADAL" clId="{20CCF81C-0FDC-4782-9EFE-488CA3106838}" dt="2025-01-31T13:02:29.110" v="2182" actId="692"/>
          <ac:spMkLst>
            <pc:docMk/>
            <pc:sldMk cId="1651982578" sldId="406"/>
            <ac:spMk id="19" creationId="{79B2F026-EBC6-245E-B764-1BC42D031A37}"/>
          </ac:spMkLst>
        </pc:spChg>
        <pc:spChg chg="add del">
          <ac:chgData name="CHIOVINI Fabio (COMP)" userId="e9b284f1-e74b-4051-a5a2-c8b588d4a650" providerId="ADAL" clId="{20CCF81C-0FDC-4782-9EFE-488CA3106838}" dt="2025-01-31T12:59:11.782" v="2015" actId="22"/>
          <ac:spMkLst>
            <pc:docMk/>
            <pc:sldMk cId="1651982578" sldId="406"/>
            <ac:spMk id="21" creationId="{6C4CB397-776D-93B7-8F41-37020AE295DA}"/>
          </ac:spMkLst>
        </pc:spChg>
        <pc:spChg chg="add del">
          <ac:chgData name="CHIOVINI Fabio (COMP)" userId="e9b284f1-e74b-4051-a5a2-c8b588d4a650" providerId="ADAL" clId="{20CCF81C-0FDC-4782-9EFE-488CA3106838}" dt="2025-01-31T12:59:18.281" v="2017" actId="478"/>
          <ac:spMkLst>
            <pc:docMk/>
            <pc:sldMk cId="1651982578" sldId="406"/>
            <ac:spMk id="23" creationId="{8B66C1D9-E6A1-A87B-4AE0-35F1F4E78324}"/>
          </ac:spMkLst>
        </pc:spChg>
        <pc:grpChg chg="mod">
          <ac:chgData name="CHIOVINI Fabio (COMP)" userId="e9b284f1-e74b-4051-a5a2-c8b588d4a650" providerId="ADAL" clId="{20CCF81C-0FDC-4782-9EFE-488CA3106838}" dt="2025-01-31T13:00:24.409" v="2097" actId="1035"/>
          <ac:grpSpMkLst>
            <pc:docMk/>
            <pc:sldMk cId="1651982578" sldId="406"/>
            <ac:grpSpMk id="5" creationId="{54779011-EA81-6A9B-D307-DCF8AD24AE11}"/>
          </ac:grpSpMkLst>
        </pc:grpChg>
        <pc:graphicFrameChg chg="add del mod modGraphic">
          <ac:chgData name="CHIOVINI Fabio (COMP)" userId="e9b284f1-e74b-4051-a5a2-c8b588d4a650" providerId="ADAL" clId="{20CCF81C-0FDC-4782-9EFE-488CA3106838}" dt="2025-01-31T12:42:21.182" v="1898" actId="18245"/>
          <ac:graphicFrameMkLst>
            <pc:docMk/>
            <pc:sldMk cId="1651982578" sldId="406"/>
            <ac:graphicFrameMk id="4" creationId="{6F9E8663-5B9E-D0A7-79D2-4EFFE2966857}"/>
          </ac:graphicFrameMkLst>
        </pc:graphicFrameChg>
      </pc:sldChg>
      <pc:sldChg chg="modSp del mod">
        <pc:chgData name="CHIOVINI Fabio (COMP)" userId="e9b284f1-e74b-4051-a5a2-c8b588d4a650" providerId="ADAL" clId="{20CCF81C-0FDC-4782-9EFE-488CA3106838}" dt="2025-01-31T13:50:21.613" v="2999" actId="47"/>
        <pc:sldMkLst>
          <pc:docMk/>
          <pc:sldMk cId="554239448" sldId="407"/>
        </pc:sldMkLst>
        <pc:spChg chg="mod">
          <ac:chgData name="CHIOVINI Fabio (COMP)" userId="e9b284f1-e74b-4051-a5a2-c8b588d4a650" providerId="ADAL" clId="{20CCF81C-0FDC-4782-9EFE-488CA3106838}" dt="2025-01-31T12:56:30.676" v="1953" actId="20577"/>
          <ac:spMkLst>
            <pc:docMk/>
            <pc:sldMk cId="554239448" sldId="407"/>
            <ac:spMk id="2" creationId="{3BA25BF6-108F-45E4-C2D5-E2ACD2F5B10B}"/>
          </ac:spMkLst>
        </pc:spChg>
      </pc:sldChg>
      <pc:sldChg chg="modSp mod">
        <pc:chgData name="CHIOVINI Fabio (COMP)" userId="e9b284f1-e74b-4051-a5a2-c8b588d4a650" providerId="ADAL" clId="{20CCF81C-0FDC-4782-9EFE-488CA3106838}" dt="2025-02-05T16:17:42.259" v="3342" actId="404"/>
        <pc:sldMkLst>
          <pc:docMk/>
          <pc:sldMk cId="3353848327" sldId="408"/>
        </pc:sldMkLst>
        <pc:spChg chg="mod">
          <ac:chgData name="CHIOVINI Fabio (COMP)" userId="e9b284f1-e74b-4051-a5a2-c8b588d4a650" providerId="ADAL" clId="{20CCF81C-0FDC-4782-9EFE-488CA3106838}" dt="2025-02-05T16:17:42.259" v="3342" actId="404"/>
          <ac:spMkLst>
            <pc:docMk/>
            <pc:sldMk cId="3353848327" sldId="408"/>
            <ac:spMk id="2" creationId="{DF5C958B-C7BC-E68B-EABE-5161C02FDC99}"/>
          </ac:spMkLst>
        </pc:spChg>
      </pc:sldChg>
      <pc:sldChg chg="addSp delSp modSp mod">
        <pc:chgData name="CHIOVINI Fabio (COMP)" userId="e9b284f1-e74b-4051-a5a2-c8b588d4a650" providerId="ADAL" clId="{20CCF81C-0FDC-4782-9EFE-488CA3106838}" dt="2025-01-31T14:12:03.134" v="3209" actId="18131"/>
        <pc:sldMkLst>
          <pc:docMk/>
          <pc:sldMk cId="3017112480" sldId="410"/>
        </pc:sldMkLst>
        <pc:spChg chg="mod">
          <ac:chgData name="CHIOVINI Fabio (COMP)" userId="e9b284f1-e74b-4051-a5a2-c8b588d4a650" providerId="ADAL" clId="{20CCF81C-0FDC-4782-9EFE-488CA3106838}" dt="2025-01-31T14:11:54.771" v="3208" actId="26606"/>
          <ac:spMkLst>
            <pc:docMk/>
            <pc:sldMk cId="3017112480" sldId="410"/>
            <ac:spMk id="3" creationId="{757A242F-96A9-AB64-B46F-1D79850E1015}"/>
          </ac:spMkLst>
        </pc:spChg>
        <pc:spChg chg="mod">
          <ac:chgData name="CHIOVINI Fabio (COMP)" userId="e9b284f1-e74b-4051-a5a2-c8b588d4a650" providerId="ADAL" clId="{20CCF81C-0FDC-4782-9EFE-488CA3106838}" dt="2025-01-31T13:52:25.420" v="3003" actId="26606"/>
          <ac:spMkLst>
            <pc:docMk/>
            <pc:sldMk cId="3017112480" sldId="410"/>
            <ac:spMk id="4" creationId="{C08F0560-85BC-77B4-6B64-0E00E5AAD492}"/>
          </ac:spMkLst>
        </pc:spChg>
        <pc:spChg chg="add del mod">
          <ac:chgData name="CHIOVINI Fabio (COMP)" userId="e9b284f1-e74b-4051-a5a2-c8b588d4a650" providerId="ADAL" clId="{20CCF81C-0FDC-4782-9EFE-488CA3106838}" dt="2025-01-31T13:52:18.166" v="3000" actId="931"/>
          <ac:spMkLst>
            <pc:docMk/>
            <pc:sldMk cId="3017112480" sldId="410"/>
            <ac:spMk id="5" creationId="{EF02EAF5-B837-AA47-4187-8E84F588ECBF}"/>
          </ac:spMkLst>
        </pc:spChg>
        <pc:spChg chg="add del mod">
          <ac:chgData name="CHIOVINI Fabio (COMP)" userId="e9b284f1-e74b-4051-a5a2-c8b588d4a650" providerId="ADAL" clId="{20CCF81C-0FDC-4782-9EFE-488CA3106838}" dt="2025-01-31T14:11:39.618" v="3204" actId="931"/>
          <ac:spMkLst>
            <pc:docMk/>
            <pc:sldMk cId="3017112480" sldId="410"/>
            <ac:spMk id="8" creationId="{8CEE80E9-BAB0-8ECD-BB65-2C5B8A67EA61}"/>
          </ac:spMkLst>
        </pc:spChg>
        <pc:picChg chg="add del mod ord modCrop">
          <ac:chgData name="CHIOVINI Fabio (COMP)" userId="e9b284f1-e74b-4051-a5a2-c8b588d4a650" providerId="ADAL" clId="{20CCF81C-0FDC-4782-9EFE-488CA3106838}" dt="2025-01-31T14:11:34.790" v="3203" actId="478"/>
          <ac:picMkLst>
            <pc:docMk/>
            <pc:sldMk cId="3017112480" sldId="410"/>
            <ac:picMk id="6" creationId="{1CCC59F9-7417-4467-8AA3-D92B568294A4}"/>
          </ac:picMkLst>
        </pc:picChg>
        <pc:picChg chg="del">
          <ac:chgData name="CHIOVINI Fabio (COMP)" userId="e9b284f1-e74b-4051-a5a2-c8b588d4a650" providerId="ADAL" clId="{20CCF81C-0FDC-4782-9EFE-488CA3106838}" dt="2025-01-31T09:41:13.420" v="0" actId="478"/>
          <ac:picMkLst>
            <pc:docMk/>
            <pc:sldMk cId="3017112480" sldId="410"/>
            <ac:picMk id="8" creationId="{5FAE18AB-93A9-B4EF-9B6B-D4AC1E2ED382}"/>
          </ac:picMkLst>
        </pc:picChg>
        <pc:picChg chg="add mod ord modCrop">
          <ac:chgData name="CHIOVINI Fabio (COMP)" userId="e9b284f1-e74b-4051-a5a2-c8b588d4a650" providerId="ADAL" clId="{20CCF81C-0FDC-4782-9EFE-488CA3106838}" dt="2025-01-31T14:12:03.134" v="3209" actId="18131"/>
          <ac:picMkLst>
            <pc:docMk/>
            <pc:sldMk cId="3017112480" sldId="410"/>
            <ac:picMk id="10" creationId="{84DC6F93-2A13-4684-0E54-1A4935ED53F2}"/>
          </ac:picMkLst>
        </pc:picChg>
      </pc:sldChg>
      <pc:sldChg chg="add ord">
        <pc:chgData name="CHIOVINI Fabio (COMP)" userId="e9b284f1-e74b-4051-a5a2-c8b588d4a650" providerId="ADAL" clId="{20CCF81C-0FDC-4782-9EFE-488CA3106838}" dt="2025-01-31T12:15:03.135" v="904"/>
        <pc:sldMkLst>
          <pc:docMk/>
          <pc:sldMk cId="1573635395" sldId="411"/>
        </pc:sldMkLst>
      </pc:sldChg>
      <pc:sldChg chg="modSp new del mod">
        <pc:chgData name="CHIOVINI Fabio (COMP)" userId="e9b284f1-e74b-4051-a5a2-c8b588d4a650" providerId="ADAL" clId="{20CCF81C-0FDC-4782-9EFE-488CA3106838}" dt="2025-02-05T16:15:29.694" v="3212" actId="47"/>
        <pc:sldMkLst>
          <pc:docMk/>
          <pc:sldMk cId="2769848763" sldId="412"/>
        </pc:sldMkLst>
        <pc:spChg chg="mod">
          <ac:chgData name="CHIOVINI Fabio (COMP)" userId="e9b284f1-e74b-4051-a5a2-c8b588d4a650" providerId="ADAL" clId="{20CCF81C-0FDC-4782-9EFE-488CA3106838}" dt="2025-01-31T13:27:13.905" v="2269" actId="20577"/>
          <ac:spMkLst>
            <pc:docMk/>
            <pc:sldMk cId="2769848763" sldId="412"/>
            <ac:spMk id="2" creationId="{6D71AA94-77E3-ED35-8DA5-975824D31194}"/>
          </ac:spMkLst>
        </pc:spChg>
        <pc:spChg chg="mod">
          <ac:chgData name="CHIOVINI Fabio (COMP)" userId="e9b284f1-e74b-4051-a5a2-c8b588d4a650" providerId="ADAL" clId="{20CCF81C-0FDC-4782-9EFE-488CA3106838}" dt="2025-01-31T13:55:51.677" v="3202" actId="1035"/>
          <ac:spMkLst>
            <pc:docMk/>
            <pc:sldMk cId="2769848763" sldId="412"/>
            <ac:spMk id="3" creationId="{C8FEFCF0-1264-9416-8CA5-DBB33424A640}"/>
          </ac:spMkLst>
        </pc:spChg>
      </pc:sldChg>
      <pc:sldChg chg="addSp delSp modSp add mod">
        <pc:chgData name="CHIOVINI Fabio (COMP)" userId="e9b284f1-e74b-4051-a5a2-c8b588d4a650" providerId="ADAL" clId="{20CCF81C-0FDC-4782-9EFE-488CA3106838}" dt="2025-02-11T13:05:52.316" v="5218" actId="20577"/>
        <pc:sldMkLst>
          <pc:docMk/>
          <pc:sldMk cId="3110058471" sldId="413"/>
        </pc:sldMkLst>
        <pc:spChg chg="del">
          <ac:chgData name="CHIOVINI Fabio (COMP)" userId="e9b284f1-e74b-4051-a5a2-c8b588d4a650" providerId="ADAL" clId="{20CCF81C-0FDC-4782-9EFE-488CA3106838}" dt="2025-01-31T14:14:30.506" v="3211" actId="478"/>
          <ac:spMkLst>
            <pc:docMk/>
            <pc:sldMk cId="3110058471" sldId="413"/>
            <ac:spMk id="2" creationId="{DF5C958B-C7BC-E68B-EABE-5161C02FDC99}"/>
          </ac:spMkLst>
        </pc:spChg>
        <pc:spChg chg="add mod">
          <ac:chgData name="CHIOVINI Fabio (COMP)" userId="e9b284f1-e74b-4051-a5a2-c8b588d4a650" providerId="ADAL" clId="{20CCF81C-0FDC-4782-9EFE-488CA3106838}" dt="2025-02-11T13:05:52.316" v="5218" actId="20577"/>
          <ac:spMkLst>
            <pc:docMk/>
            <pc:sldMk cId="3110058471" sldId="413"/>
            <ac:spMk id="5" creationId="{B73FCEA9-5419-2EED-A72E-777E1BD6D5D8}"/>
          </ac:spMkLst>
        </pc:spChg>
      </pc:sldChg>
      <pc:sldChg chg="addSp delSp modSp new mod">
        <pc:chgData name="CHIOVINI Fabio (COMP)" userId="e9b284f1-e74b-4051-a5a2-c8b588d4a650" providerId="ADAL" clId="{20CCF81C-0FDC-4782-9EFE-488CA3106838}" dt="2025-02-11T15:23:00.577" v="5716" actId="20577"/>
        <pc:sldMkLst>
          <pc:docMk/>
          <pc:sldMk cId="386329945" sldId="414"/>
        </pc:sldMkLst>
        <pc:spChg chg="mod">
          <ac:chgData name="CHIOVINI Fabio (COMP)" userId="e9b284f1-e74b-4051-a5a2-c8b588d4a650" providerId="ADAL" clId="{20CCF81C-0FDC-4782-9EFE-488CA3106838}" dt="2025-02-05T16:18:14.434" v="3393" actId="404"/>
          <ac:spMkLst>
            <pc:docMk/>
            <pc:sldMk cId="386329945" sldId="414"/>
            <ac:spMk id="2" creationId="{E4BD5C85-6288-1A9C-FCB8-8D0B0CC3E89D}"/>
          </ac:spMkLst>
        </pc:spChg>
        <pc:spChg chg="mod">
          <ac:chgData name="CHIOVINI Fabio (COMP)" userId="e9b284f1-e74b-4051-a5a2-c8b588d4a650" providerId="ADAL" clId="{20CCF81C-0FDC-4782-9EFE-488CA3106838}" dt="2025-02-11T15:23:00.577" v="5716" actId="20577"/>
          <ac:spMkLst>
            <pc:docMk/>
            <pc:sldMk cId="386329945" sldId="414"/>
            <ac:spMk id="3" creationId="{97DB41F1-2138-A4A2-B3EF-BA975F594D3B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4" creationId="{1685902B-5339-F490-CE13-0F55CBA7F0A4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5" creationId="{02D6BFCC-942D-8785-6070-65DFD90A021A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7" creationId="{C86C5C17-6882-C6BE-4F3D-E56DCFB5727E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8" creationId="{273367EF-5D81-0E34-53BC-321111A9C243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9" creationId="{E48DC09F-8B35-6C02-A9D8-310B577C5B5A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0" creationId="{24A14F83-A031-43D8-0749-AFEF07D14B58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1" creationId="{ECE92097-4DB2-BDBA-5BA6-B646927C902A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2" creationId="{94DF8970-C33A-1B14-80E6-1EB00981B3D8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3" creationId="{18DA2FF4-36E6-5493-E0F5-96CCA26D68B1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4" creationId="{336B6052-9EEF-4ADE-D7C2-6F7C4E469176}"/>
          </ac:spMkLst>
        </pc:spChg>
        <pc:spChg chg="add del mod">
          <ac:chgData name="CHIOVINI Fabio (COMP)" userId="e9b284f1-e74b-4051-a5a2-c8b588d4a650" providerId="ADAL" clId="{20CCF81C-0FDC-4782-9EFE-488CA3106838}" dt="2025-02-11T13:10:46.100" v="5236" actId="478"/>
          <ac:spMkLst>
            <pc:docMk/>
            <pc:sldMk cId="386329945" sldId="414"/>
            <ac:spMk id="15" creationId="{A4D9B7B3-CF0A-38DE-2526-3123F40D6E9B}"/>
          </ac:spMkLst>
        </pc:spChg>
        <pc:spChg chg="add del mod">
          <ac:chgData name="CHIOVINI Fabio (COMP)" userId="e9b284f1-e74b-4051-a5a2-c8b588d4a650" providerId="ADAL" clId="{20CCF81C-0FDC-4782-9EFE-488CA3106838}" dt="2025-02-11T13:14:11.138" v="5268" actId="478"/>
          <ac:spMkLst>
            <pc:docMk/>
            <pc:sldMk cId="386329945" sldId="414"/>
            <ac:spMk id="16" creationId="{8940471D-A252-B35B-3D0A-71FF0BE77E91}"/>
          </ac:spMkLst>
        </pc:spChg>
        <pc:spChg chg="add mod">
          <ac:chgData name="CHIOVINI Fabio (COMP)" userId="e9b284f1-e74b-4051-a5a2-c8b588d4a650" providerId="ADAL" clId="{20CCF81C-0FDC-4782-9EFE-488CA3106838}" dt="2025-02-11T13:23:09.760" v="5421" actId="1035"/>
          <ac:spMkLst>
            <pc:docMk/>
            <pc:sldMk cId="386329945" sldId="414"/>
            <ac:spMk id="17" creationId="{B639F9A8-B7CF-ED50-1F6A-5EBF8241A69A}"/>
          </ac:spMkLst>
        </pc:spChg>
        <pc:spChg chg="add mod">
          <ac:chgData name="CHIOVINI Fabio (COMP)" userId="e9b284f1-e74b-4051-a5a2-c8b588d4a650" providerId="ADAL" clId="{20CCF81C-0FDC-4782-9EFE-488CA3106838}" dt="2025-02-11T13:17:42.126" v="5351" actId="790"/>
          <ac:spMkLst>
            <pc:docMk/>
            <pc:sldMk cId="386329945" sldId="414"/>
            <ac:spMk id="18" creationId="{E9CB9045-79C7-4EAA-54A6-12989F82D058}"/>
          </ac:spMkLst>
        </pc:spChg>
        <pc:spChg chg="add mod">
          <ac:chgData name="CHIOVINI Fabio (COMP)" userId="e9b284f1-e74b-4051-a5a2-c8b588d4a650" providerId="ADAL" clId="{20CCF81C-0FDC-4782-9EFE-488CA3106838}" dt="2025-02-11T13:18:22.704" v="5356" actId="1582"/>
          <ac:spMkLst>
            <pc:docMk/>
            <pc:sldMk cId="386329945" sldId="414"/>
            <ac:spMk id="19" creationId="{421FEB83-5D6D-4631-2CCD-C14D32C21A5E}"/>
          </ac:spMkLst>
        </pc:spChg>
        <pc:spChg chg="add mod">
          <ac:chgData name="CHIOVINI Fabio (COMP)" userId="e9b284f1-e74b-4051-a5a2-c8b588d4a650" providerId="ADAL" clId="{20CCF81C-0FDC-4782-9EFE-488CA3106838}" dt="2025-02-11T13:18:37.526" v="5359"/>
          <ac:spMkLst>
            <pc:docMk/>
            <pc:sldMk cId="386329945" sldId="414"/>
            <ac:spMk id="20" creationId="{E4B4C3FD-AFEA-D5DF-BFBD-C43DF633DD5A}"/>
          </ac:spMkLst>
        </pc:spChg>
        <pc:spChg chg="add mod">
          <ac:chgData name="CHIOVINI Fabio (COMP)" userId="e9b284f1-e74b-4051-a5a2-c8b588d4a650" providerId="ADAL" clId="{20CCF81C-0FDC-4782-9EFE-488CA3106838}" dt="2025-02-11T13:18:51.598" v="5362"/>
          <ac:spMkLst>
            <pc:docMk/>
            <pc:sldMk cId="386329945" sldId="414"/>
            <ac:spMk id="21" creationId="{BCE05BA0-B5CA-D6DC-22F8-45DE0A56DACA}"/>
          </ac:spMkLst>
        </pc:spChg>
        <pc:spChg chg="add mod">
          <ac:chgData name="CHIOVINI Fabio (COMP)" userId="e9b284f1-e74b-4051-a5a2-c8b588d4a650" providerId="ADAL" clId="{20CCF81C-0FDC-4782-9EFE-488CA3106838}" dt="2025-02-11T13:23:19.108" v="5439" actId="1037"/>
          <ac:spMkLst>
            <pc:docMk/>
            <pc:sldMk cId="386329945" sldId="414"/>
            <ac:spMk id="22" creationId="{246D9E7D-FF18-D85F-36A7-EE9FE33CEF37}"/>
          </ac:spMkLst>
        </pc:spChg>
        <pc:spChg chg="add mod">
          <ac:chgData name="CHIOVINI Fabio (COMP)" userId="e9b284f1-e74b-4051-a5a2-c8b588d4a650" providerId="ADAL" clId="{20CCF81C-0FDC-4782-9EFE-488CA3106838}" dt="2025-02-11T13:23:19.108" v="5439" actId="1037"/>
          <ac:spMkLst>
            <pc:docMk/>
            <pc:sldMk cId="386329945" sldId="414"/>
            <ac:spMk id="23" creationId="{55E9CA8F-5998-70C8-A84D-4EFCF461F419}"/>
          </ac:spMkLst>
        </pc:spChg>
        <pc:picChg chg="add del mod">
          <ac:chgData name="CHIOVINI Fabio (COMP)" userId="e9b284f1-e74b-4051-a5a2-c8b588d4a650" providerId="ADAL" clId="{20CCF81C-0FDC-4782-9EFE-488CA3106838}" dt="2025-02-11T13:10:46.100" v="5236" actId="478"/>
          <ac:picMkLst>
            <pc:docMk/>
            <pc:sldMk cId="386329945" sldId="414"/>
            <ac:picMk id="6" creationId="{10450469-A1C9-9C05-B98D-DA26B5BDAC92}"/>
          </ac:picMkLst>
        </pc:picChg>
        <pc:picChg chg="add mod">
          <ac:chgData name="CHIOVINI Fabio (COMP)" userId="e9b284f1-e74b-4051-a5a2-c8b588d4a650" providerId="ADAL" clId="{20CCF81C-0FDC-4782-9EFE-488CA3106838}" dt="2025-02-11T13:22:00.609" v="5400" actId="1076"/>
          <ac:picMkLst>
            <pc:docMk/>
            <pc:sldMk cId="386329945" sldId="414"/>
            <ac:picMk id="25" creationId="{208B87A2-17F8-8D8D-6B3B-AA7BA3297895}"/>
          </ac:picMkLst>
        </pc:picChg>
        <pc:picChg chg="add mod">
          <ac:chgData name="CHIOVINI Fabio (COMP)" userId="e9b284f1-e74b-4051-a5a2-c8b588d4a650" providerId="ADAL" clId="{20CCF81C-0FDC-4782-9EFE-488CA3106838}" dt="2025-02-11T13:22:04.713" v="5402" actId="1076"/>
          <ac:picMkLst>
            <pc:docMk/>
            <pc:sldMk cId="386329945" sldId="414"/>
            <ac:picMk id="26" creationId="{52212F40-94A0-78C5-8620-85AA3DA2872B}"/>
          </ac:picMkLst>
        </pc:picChg>
        <pc:picChg chg="add mod">
          <ac:chgData name="CHIOVINI Fabio (COMP)" userId="e9b284f1-e74b-4051-a5a2-c8b588d4a650" providerId="ADAL" clId="{20CCF81C-0FDC-4782-9EFE-488CA3106838}" dt="2025-02-11T13:22:08.719" v="5404" actId="1076"/>
          <ac:picMkLst>
            <pc:docMk/>
            <pc:sldMk cId="386329945" sldId="414"/>
            <ac:picMk id="27" creationId="{591E675F-7CF1-1262-AE1B-7E9A5B4C3545}"/>
          </ac:picMkLst>
        </pc:picChg>
        <pc:picChg chg="add mod">
          <ac:chgData name="CHIOVINI Fabio (COMP)" userId="e9b284f1-e74b-4051-a5a2-c8b588d4a650" providerId="ADAL" clId="{20CCF81C-0FDC-4782-9EFE-488CA3106838}" dt="2025-02-11T13:23:19.108" v="5439" actId="1037"/>
          <ac:picMkLst>
            <pc:docMk/>
            <pc:sldMk cId="386329945" sldId="414"/>
            <ac:picMk id="29" creationId="{F778ADA0-2B44-E5BF-33F0-3A2742D9F376}"/>
          </ac:picMkLst>
        </pc:picChg>
        <pc:picChg chg="add mod">
          <ac:chgData name="CHIOVINI Fabio (COMP)" userId="e9b284f1-e74b-4051-a5a2-c8b588d4a650" providerId="ADAL" clId="{20CCF81C-0FDC-4782-9EFE-488CA3106838}" dt="2025-02-11T13:23:19.108" v="5439" actId="1037"/>
          <ac:picMkLst>
            <pc:docMk/>
            <pc:sldMk cId="386329945" sldId="414"/>
            <ac:picMk id="30" creationId="{FEB029E0-0D9C-2CAE-E06C-B938B916DB3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17/02/2025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 dirty="0"/>
              <a:t>DD/MM/YYYY</a:t>
            </a:r>
            <a:endParaRPr lang="en-I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title</a:t>
            </a:r>
            <a:endParaRPr lang="en-I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 dirty="0"/>
              <a:t>Click to add a title</a:t>
            </a:r>
            <a:endParaRPr lang="en-IE" dirty="0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 dirty="0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 dirty="0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</a:t>
            </a:r>
            <a:endParaRPr lang="en-IE" dirty="0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sitting at desks in front of a city&#10;&#10;Description automatically generated">
            <a:extLst>
              <a:ext uri="{FF2B5EF4-FFF2-40B4-BE49-F238E27FC236}">
                <a16:creationId xmlns:a16="http://schemas.microsoft.com/office/drawing/2014/main" id="{84DC6F93-2A13-4684-0E54-1A4935ED53F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747" b="43668"/>
          <a:stretch/>
        </p:blipFill>
        <p:spPr>
          <a:xfrm>
            <a:off x="20" y="10"/>
            <a:ext cx="12191980" cy="3809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7A242F-96A9-AB64-B46F-1D79850E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</p:spPr>
        <p:txBody>
          <a:bodyPr anchor="ctr">
            <a:normAutofit/>
          </a:bodyPr>
          <a:lstStyle/>
          <a:p>
            <a:r>
              <a:rPr lang="it-IT" sz="2800" dirty="0"/>
              <a:t>Concentrazioni e </a:t>
            </a:r>
            <a:r>
              <a:rPr lang="it-IT" sz="2800" i="1" dirty="0" err="1"/>
              <a:t>innovation</a:t>
            </a:r>
            <a:r>
              <a:rPr lang="it-IT" sz="2800" i="1" dirty="0"/>
              <a:t> </a:t>
            </a:r>
            <a:r>
              <a:rPr lang="it-IT" sz="2800" i="1" dirty="0" err="1"/>
              <a:t>defence</a:t>
            </a:r>
            <a:endParaRPr lang="en-IE" sz="2800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F0560-85BC-77B4-6B64-0E00E5AAD4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rmAutofit/>
          </a:bodyPr>
          <a:lstStyle/>
          <a:p>
            <a:r>
              <a:rPr lang="en-IE" dirty="0" err="1"/>
              <a:t>Concorrenze</a:t>
            </a:r>
            <a:r>
              <a:rPr lang="en-IE" dirty="0"/>
              <a:t>, 18 </a:t>
            </a:r>
            <a:r>
              <a:rPr lang="en-IE" dirty="0" err="1"/>
              <a:t>febbraio</a:t>
            </a:r>
            <a:r>
              <a:rPr lang="en-IE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1711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271A-F94D-E9D6-9B06-266167BB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Rapporto Draghi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D98F96-FEA5-E8BF-E5D0-2CCFBDBC7BCC}"/>
              </a:ext>
            </a:extLst>
          </p:cNvPr>
          <p:cNvSpPr/>
          <p:nvPr/>
        </p:nvSpPr>
        <p:spPr>
          <a:xfrm>
            <a:off x="671589" y="1276796"/>
            <a:ext cx="10935906" cy="548640"/>
          </a:xfrm>
          <a:custGeom>
            <a:avLst/>
            <a:gdLst>
              <a:gd name="connsiteX0" fmla="*/ 0 w 10935906"/>
              <a:gd name="connsiteY0" fmla="*/ 52132 h 521322"/>
              <a:gd name="connsiteX1" fmla="*/ 52132 w 10935906"/>
              <a:gd name="connsiteY1" fmla="*/ 0 h 521322"/>
              <a:gd name="connsiteX2" fmla="*/ 10883774 w 10935906"/>
              <a:gd name="connsiteY2" fmla="*/ 0 h 521322"/>
              <a:gd name="connsiteX3" fmla="*/ 10935906 w 10935906"/>
              <a:gd name="connsiteY3" fmla="*/ 52132 h 521322"/>
              <a:gd name="connsiteX4" fmla="*/ 10935906 w 10935906"/>
              <a:gd name="connsiteY4" fmla="*/ 469190 h 521322"/>
              <a:gd name="connsiteX5" fmla="*/ 10883774 w 10935906"/>
              <a:gd name="connsiteY5" fmla="*/ 521322 h 521322"/>
              <a:gd name="connsiteX6" fmla="*/ 52132 w 10935906"/>
              <a:gd name="connsiteY6" fmla="*/ 521322 h 521322"/>
              <a:gd name="connsiteX7" fmla="*/ 0 w 10935906"/>
              <a:gd name="connsiteY7" fmla="*/ 469190 h 521322"/>
              <a:gd name="connsiteX8" fmla="*/ 0 w 10935906"/>
              <a:gd name="connsiteY8" fmla="*/ 52132 h 52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5906" h="521322">
                <a:moveTo>
                  <a:pt x="0" y="52132"/>
                </a:moveTo>
                <a:cubicBezTo>
                  <a:pt x="0" y="23340"/>
                  <a:pt x="23340" y="0"/>
                  <a:pt x="52132" y="0"/>
                </a:cubicBezTo>
                <a:lnTo>
                  <a:pt x="10883774" y="0"/>
                </a:lnTo>
                <a:cubicBezTo>
                  <a:pt x="10912566" y="0"/>
                  <a:pt x="10935906" y="23340"/>
                  <a:pt x="10935906" y="52132"/>
                </a:cubicBezTo>
                <a:lnTo>
                  <a:pt x="10935906" y="469190"/>
                </a:lnTo>
                <a:cubicBezTo>
                  <a:pt x="10935906" y="497982"/>
                  <a:pt x="10912566" y="521322"/>
                  <a:pt x="10883774" y="521322"/>
                </a:cubicBezTo>
                <a:lnTo>
                  <a:pt x="52132" y="521322"/>
                </a:lnTo>
                <a:cubicBezTo>
                  <a:pt x="23340" y="521322"/>
                  <a:pt x="0" y="497982"/>
                  <a:pt x="0" y="469190"/>
                </a:cubicBezTo>
                <a:lnTo>
                  <a:pt x="0" y="5213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49" tIns="83849" rIns="83849" bIns="8384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400" b="1" kern="1200" dirty="0"/>
              <a:t>Tre trasformazioni </a:t>
            </a:r>
            <a:r>
              <a:rPr lang="it-IT" sz="2400" kern="1200" dirty="0"/>
              <a:t>per il futuro dell’Europa</a:t>
            </a:r>
            <a:endParaRPr lang="en-IE" sz="24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1D88254-640B-2E5E-5E91-A6781C6DD5D3}"/>
              </a:ext>
            </a:extLst>
          </p:cNvPr>
          <p:cNvSpPr/>
          <p:nvPr/>
        </p:nvSpPr>
        <p:spPr>
          <a:xfrm>
            <a:off x="671589" y="1936060"/>
            <a:ext cx="3451990" cy="1073873"/>
          </a:xfrm>
          <a:custGeom>
            <a:avLst/>
            <a:gdLst>
              <a:gd name="connsiteX0" fmla="*/ 0 w 3451990"/>
              <a:gd name="connsiteY0" fmla="*/ 107387 h 1073873"/>
              <a:gd name="connsiteX1" fmla="*/ 107387 w 3451990"/>
              <a:gd name="connsiteY1" fmla="*/ 0 h 1073873"/>
              <a:gd name="connsiteX2" fmla="*/ 3344603 w 3451990"/>
              <a:gd name="connsiteY2" fmla="*/ 0 h 1073873"/>
              <a:gd name="connsiteX3" fmla="*/ 3451990 w 3451990"/>
              <a:gd name="connsiteY3" fmla="*/ 107387 h 1073873"/>
              <a:gd name="connsiteX4" fmla="*/ 3451990 w 3451990"/>
              <a:gd name="connsiteY4" fmla="*/ 966486 h 1073873"/>
              <a:gd name="connsiteX5" fmla="*/ 3344603 w 3451990"/>
              <a:gd name="connsiteY5" fmla="*/ 1073873 h 1073873"/>
              <a:gd name="connsiteX6" fmla="*/ 107387 w 3451990"/>
              <a:gd name="connsiteY6" fmla="*/ 1073873 h 1073873"/>
              <a:gd name="connsiteX7" fmla="*/ 0 w 3451990"/>
              <a:gd name="connsiteY7" fmla="*/ 966486 h 1073873"/>
              <a:gd name="connsiteX8" fmla="*/ 0 w 3451990"/>
              <a:gd name="connsiteY8" fmla="*/ 107387 h 107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1990" h="1073873">
                <a:moveTo>
                  <a:pt x="0" y="107387"/>
                </a:moveTo>
                <a:cubicBezTo>
                  <a:pt x="0" y="48079"/>
                  <a:pt x="48079" y="0"/>
                  <a:pt x="107387" y="0"/>
                </a:cubicBezTo>
                <a:lnTo>
                  <a:pt x="3344603" y="0"/>
                </a:lnTo>
                <a:cubicBezTo>
                  <a:pt x="3403911" y="0"/>
                  <a:pt x="3451990" y="48079"/>
                  <a:pt x="3451990" y="107387"/>
                </a:cubicBezTo>
                <a:lnTo>
                  <a:pt x="3451990" y="966486"/>
                </a:lnTo>
                <a:cubicBezTo>
                  <a:pt x="3451990" y="1025794"/>
                  <a:pt x="3403911" y="1073873"/>
                  <a:pt x="3344603" y="1073873"/>
                </a:cubicBezTo>
                <a:lnTo>
                  <a:pt x="107387" y="1073873"/>
                </a:lnTo>
                <a:cubicBezTo>
                  <a:pt x="48079" y="1073873"/>
                  <a:pt x="0" y="1025794"/>
                  <a:pt x="0" y="966486"/>
                </a:cubicBezTo>
                <a:lnTo>
                  <a:pt x="0" y="107387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2413" tIns="92413" rIns="92413" bIns="9241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None/>
            </a:pPr>
            <a:r>
              <a:rPr lang="it-IT" sz="2000" kern="1200" dirty="0"/>
              <a:t>Colmare il divario di </a:t>
            </a:r>
            <a:r>
              <a:rPr lang="it-IT" sz="2000" b="1" kern="1200" dirty="0"/>
              <a:t>innovazione</a:t>
            </a:r>
            <a:endParaRPr lang="en-IE" sz="20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5F7278-95A5-BD80-AE2F-D13FF40B0825}"/>
              </a:ext>
            </a:extLst>
          </p:cNvPr>
          <p:cNvSpPr/>
          <p:nvPr/>
        </p:nvSpPr>
        <p:spPr>
          <a:xfrm>
            <a:off x="4413547" y="1936060"/>
            <a:ext cx="3451990" cy="1073873"/>
          </a:xfrm>
          <a:custGeom>
            <a:avLst/>
            <a:gdLst>
              <a:gd name="connsiteX0" fmla="*/ 0 w 3451990"/>
              <a:gd name="connsiteY0" fmla="*/ 107387 h 1073873"/>
              <a:gd name="connsiteX1" fmla="*/ 107387 w 3451990"/>
              <a:gd name="connsiteY1" fmla="*/ 0 h 1073873"/>
              <a:gd name="connsiteX2" fmla="*/ 3344603 w 3451990"/>
              <a:gd name="connsiteY2" fmla="*/ 0 h 1073873"/>
              <a:gd name="connsiteX3" fmla="*/ 3451990 w 3451990"/>
              <a:gd name="connsiteY3" fmla="*/ 107387 h 1073873"/>
              <a:gd name="connsiteX4" fmla="*/ 3451990 w 3451990"/>
              <a:gd name="connsiteY4" fmla="*/ 966486 h 1073873"/>
              <a:gd name="connsiteX5" fmla="*/ 3344603 w 3451990"/>
              <a:gd name="connsiteY5" fmla="*/ 1073873 h 1073873"/>
              <a:gd name="connsiteX6" fmla="*/ 107387 w 3451990"/>
              <a:gd name="connsiteY6" fmla="*/ 1073873 h 1073873"/>
              <a:gd name="connsiteX7" fmla="*/ 0 w 3451990"/>
              <a:gd name="connsiteY7" fmla="*/ 966486 h 1073873"/>
              <a:gd name="connsiteX8" fmla="*/ 0 w 3451990"/>
              <a:gd name="connsiteY8" fmla="*/ 107387 h 107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1990" h="1073873">
                <a:moveTo>
                  <a:pt x="0" y="107387"/>
                </a:moveTo>
                <a:cubicBezTo>
                  <a:pt x="0" y="48079"/>
                  <a:pt x="48079" y="0"/>
                  <a:pt x="107387" y="0"/>
                </a:cubicBezTo>
                <a:lnTo>
                  <a:pt x="3344603" y="0"/>
                </a:lnTo>
                <a:cubicBezTo>
                  <a:pt x="3403911" y="0"/>
                  <a:pt x="3451990" y="48079"/>
                  <a:pt x="3451990" y="107387"/>
                </a:cubicBezTo>
                <a:lnTo>
                  <a:pt x="3451990" y="966486"/>
                </a:lnTo>
                <a:cubicBezTo>
                  <a:pt x="3451990" y="1025794"/>
                  <a:pt x="3403911" y="1073873"/>
                  <a:pt x="3344603" y="1073873"/>
                </a:cubicBezTo>
                <a:lnTo>
                  <a:pt x="107387" y="1073873"/>
                </a:lnTo>
                <a:cubicBezTo>
                  <a:pt x="48079" y="1073873"/>
                  <a:pt x="0" y="1025794"/>
                  <a:pt x="0" y="966486"/>
                </a:cubicBezTo>
                <a:lnTo>
                  <a:pt x="0" y="107387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2413" tIns="92413" rIns="92413" bIns="9241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kern="1200" dirty="0"/>
              <a:t>Un piano comune per la </a:t>
            </a:r>
            <a:r>
              <a:rPr lang="it-IT" sz="2000" b="1" kern="1200" dirty="0"/>
              <a:t>decarbonizzazione</a:t>
            </a:r>
            <a:r>
              <a:rPr lang="it-IT" sz="2000" kern="1200" dirty="0"/>
              <a:t> e la </a:t>
            </a:r>
            <a:r>
              <a:rPr lang="it-IT" sz="2000" b="1" kern="1200" dirty="0"/>
              <a:t>competitività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EAEF95-B7EE-867F-1839-2342C68411A8}"/>
              </a:ext>
            </a:extLst>
          </p:cNvPr>
          <p:cNvSpPr/>
          <p:nvPr/>
        </p:nvSpPr>
        <p:spPr>
          <a:xfrm>
            <a:off x="8155505" y="1936060"/>
            <a:ext cx="3451990" cy="1073873"/>
          </a:xfrm>
          <a:custGeom>
            <a:avLst/>
            <a:gdLst>
              <a:gd name="connsiteX0" fmla="*/ 0 w 3451990"/>
              <a:gd name="connsiteY0" fmla="*/ 107387 h 1073873"/>
              <a:gd name="connsiteX1" fmla="*/ 107387 w 3451990"/>
              <a:gd name="connsiteY1" fmla="*/ 0 h 1073873"/>
              <a:gd name="connsiteX2" fmla="*/ 3344603 w 3451990"/>
              <a:gd name="connsiteY2" fmla="*/ 0 h 1073873"/>
              <a:gd name="connsiteX3" fmla="*/ 3451990 w 3451990"/>
              <a:gd name="connsiteY3" fmla="*/ 107387 h 1073873"/>
              <a:gd name="connsiteX4" fmla="*/ 3451990 w 3451990"/>
              <a:gd name="connsiteY4" fmla="*/ 966486 h 1073873"/>
              <a:gd name="connsiteX5" fmla="*/ 3344603 w 3451990"/>
              <a:gd name="connsiteY5" fmla="*/ 1073873 h 1073873"/>
              <a:gd name="connsiteX6" fmla="*/ 107387 w 3451990"/>
              <a:gd name="connsiteY6" fmla="*/ 1073873 h 1073873"/>
              <a:gd name="connsiteX7" fmla="*/ 0 w 3451990"/>
              <a:gd name="connsiteY7" fmla="*/ 966486 h 1073873"/>
              <a:gd name="connsiteX8" fmla="*/ 0 w 3451990"/>
              <a:gd name="connsiteY8" fmla="*/ 107387 h 107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1990" h="1073873">
                <a:moveTo>
                  <a:pt x="0" y="107387"/>
                </a:moveTo>
                <a:cubicBezTo>
                  <a:pt x="0" y="48079"/>
                  <a:pt x="48079" y="0"/>
                  <a:pt x="107387" y="0"/>
                </a:cubicBezTo>
                <a:lnTo>
                  <a:pt x="3344603" y="0"/>
                </a:lnTo>
                <a:cubicBezTo>
                  <a:pt x="3403911" y="0"/>
                  <a:pt x="3451990" y="48079"/>
                  <a:pt x="3451990" y="107387"/>
                </a:cubicBezTo>
                <a:lnTo>
                  <a:pt x="3451990" y="966486"/>
                </a:lnTo>
                <a:cubicBezTo>
                  <a:pt x="3451990" y="1025794"/>
                  <a:pt x="3403911" y="1073873"/>
                  <a:pt x="3344603" y="1073873"/>
                </a:cubicBezTo>
                <a:lnTo>
                  <a:pt x="107387" y="1073873"/>
                </a:lnTo>
                <a:cubicBezTo>
                  <a:pt x="48079" y="1073873"/>
                  <a:pt x="0" y="1025794"/>
                  <a:pt x="0" y="966486"/>
                </a:cubicBezTo>
                <a:lnTo>
                  <a:pt x="0" y="107387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92413" tIns="92413" rIns="92413" bIns="92413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kern="1200" dirty="0"/>
              <a:t>Aumentare la </a:t>
            </a:r>
            <a:r>
              <a:rPr lang="it-IT" sz="2000" b="1" kern="1200" dirty="0"/>
              <a:t>sicurezza</a:t>
            </a:r>
            <a:r>
              <a:rPr lang="it-IT" sz="2000" kern="1200" dirty="0"/>
              <a:t> e ridurre le </a:t>
            </a:r>
            <a:r>
              <a:rPr lang="it-IT" sz="2000" b="1" kern="1200" dirty="0"/>
              <a:t>dipendenze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F92875C-05C4-AE75-FF16-FEAC08FE2084}"/>
              </a:ext>
            </a:extLst>
          </p:cNvPr>
          <p:cNvSpPr/>
          <p:nvPr/>
        </p:nvSpPr>
        <p:spPr>
          <a:xfrm>
            <a:off x="671176" y="3127641"/>
            <a:ext cx="10940234" cy="548640"/>
          </a:xfrm>
          <a:custGeom>
            <a:avLst/>
            <a:gdLst>
              <a:gd name="connsiteX0" fmla="*/ 0 w 10940234"/>
              <a:gd name="connsiteY0" fmla="*/ 51707 h 517065"/>
              <a:gd name="connsiteX1" fmla="*/ 51707 w 10940234"/>
              <a:gd name="connsiteY1" fmla="*/ 0 h 517065"/>
              <a:gd name="connsiteX2" fmla="*/ 10888528 w 10940234"/>
              <a:gd name="connsiteY2" fmla="*/ 0 h 517065"/>
              <a:gd name="connsiteX3" fmla="*/ 10940235 w 10940234"/>
              <a:gd name="connsiteY3" fmla="*/ 51707 h 517065"/>
              <a:gd name="connsiteX4" fmla="*/ 10940234 w 10940234"/>
              <a:gd name="connsiteY4" fmla="*/ 465359 h 517065"/>
              <a:gd name="connsiteX5" fmla="*/ 10888527 w 10940234"/>
              <a:gd name="connsiteY5" fmla="*/ 517066 h 517065"/>
              <a:gd name="connsiteX6" fmla="*/ 51707 w 10940234"/>
              <a:gd name="connsiteY6" fmla="*/ 517065 h 517065"/>
              <a:gd name="connsiteX7" fmla="*/ 0 w 10940234"/>
              <a:gd name="connsiteY7" fmla="*/ 465358 h 517065"/>
              <a:gd name="connsiteX8" fmla="*/ 0 w 10940234"/>
              <a:gd name="connsiteY8" fmla="*/ 51707 h 51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0234" h="517065">
                <a:moveTo>
                  <a:pt x="0" y="51707"/>
                </a:moveTo>
                <a:cubicBezTo>
                  <a:pt x="0" y="23150"/>
                  <a:pt x="23150" y="0"/>
                  <a:pt x="51707" y="0"/>
                </a:cubicBezTo>
                <a:lnTo>
                  <a:pt x="10888528" y="0"/>
                </a:lnTo>
                <a:cubicBezTo>
                  <a:pt x="10917085" y="0"/>
                  <a:pt x="10940235" y="23150"/>
                  <a:pt x="10940235" y="51707"/>
                </a:cubicBezTo>
                <a:cubicBezTo>
                  <a:pt x="10940235" y="189591"/>
                  <a:pt x="10940234" y="327475"/>
                  <a:pt x="10940234" y="465359"/>
                </a:cubicBezTo>
                <a:cubicBezTo>
                  <a:pt x="10940234" y="493916"/>
                  <a:pt x="10917084" y="517066"/>
                  <a:pt x="10888527" y="517066"/>
                </a:cubicBezTo>
                <a:lnTo>
                  <a:pt x="51707" y="517065"/>
                </a:lnTo>
                <a:cubicBezTo>
                  <a:pt x="23150" y="517065"/>
                  <a:pt x="0" y="493915"/>
                  <a:pt x="0" y="465358"/>
                </a:cubicBezTo>
                <a:lnTo>
                  <a:pt x="0" y="5170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3724" tIns="83724" rIns="83724" bIns="8372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400" kern="1200" dirty="0"/>
              <a:t>Gli </a:t>
            </a:r>
            <a:r>
              <a:rPr lang="it-IT" sz="2400" b="1" kern="1200" dirty="0"/>
              <a:t>elementi costitutivi </a:t>
            </a:r>
            <a:r>
              <a:rPr lang="it-IT" sz="2400" kern="1200" dirty="0"/>
              <a:t>del piano</a:t>
            </a:r>
            <a:endParaRPr lang="en-IE" sz="24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A11549-6D3B-B88A-466B-DD2DA2A018BB}"/>
              </a:ext>
            </a:extLst>
          </p:cNvPr>
          <p:cNvSpPr/>
          <p:nvPr/>
        </p:nvSpPr>
        <p:spPr>
          <a:xfrm>
            <a:off x="669425" y="3791677"/>
            <a:ext cx="2572962" cy="2100356"/>
          </a:xfrm>
          <a:custGeom>
            <a:avLst/>
            <a:gdLst>
              <a:gd name="connsiteX0" fmla="*/ 0 w 2572962"/>
              <a:gd name="connsiteY0" fmla="*/ 210036 h 2100356"/>
              <a:gd name="connsiteX1" fmla="*/ 210036 w 2572962"/>
              <a:gd name="connsiteY1" fmla="*/ 0 h 2100356"/>
              <a:gd name="connsiteX2" fmla="*/ 2362926 w 2572962"/>
              <a:gd name="connsiteY2" fmla="*/ 0 h 2100356"/>
              <a:gd name="connsiteX3" fmla="*/ 2572962 w 2572962"/>
              <a:gd name="connsiteY3" fmla="*/ 210036 h 2100356"/>
              <a:gd name="connsiteX4" fmla="*/ 2572962 w 2572962"/>
              <a:gd name="connsiteY4" fmla="*/ 1890320 h 2100356"/>
              <a:gd name="connsiteX5" fmla="*/ 2362926 w 2572962"/>
              <a:gd name="connsiteY5" fmla="*/ 2100356 h 2100356"/>
              <a:gd name="connsiteX6" fmla="*/ 210036 w 2572962"/>
              <a:gd name="connsiteY6" fmla="*/ 2100356 h 2100356"/>
              <a:gd name="connsiteX7" fmla="*/ 0 w 2572962"/>
              <a:gd name="connsiteY7" fmla="*/ 1890320 h 2100356"/>
              <a:gd name="connsiteX8" fmla="*/ 0 w 2572962"/>
              <a:gd name="connsiteY8" fmla="*/ 210036 h 2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2962" h="2100356">
                <a:moveTo>
                  <a:pt x="0" y="210036"/>
                </a:moveTo>
                <a:cubicBezTo>
                  <a:pt x="0" y="94036"/>
                  <a:pt x="94036" y="0"/>
                  <a:pt x="210036" y="0"/>
                </a:cubicBezTo>
                <a:lnTo>
                  <a:pt x="2362926" y="0"/>
                </a:lnTo>
                <a:cubicBezTo>
                  <a:pt x="2478926" y="0"/>
                  <a:pt x="2572962" y="94036"/>
                  <a:pt x="2572962" y="210036"/>
                </a:cubicBezTo>
                <a:lnTo>
                  <a:pt x="2572962" y="1890320"/>
                </a:lnTo>
                <a:cubicBezTo>
                  <a:pt x="2572962" y="2006320"/>
                  <a:pt x="2478926" y="2100356"/>
                  <a:pt x="2362926" y="2100356"/>
                </a:cubicBezTo>
                <a:lnTo>
                  <a:pt x="210036" y="2100356"/>
                </a:lnTo>
                <a:cubicBezTo>
                  <a:pt x="94036" y="2100356"/>
                  <a:pt x="0" y="2006320"/>
                  <a:pt x="0" y="1890320"/>
                </a:cubicBezTo>
                <a:lnTo>
                  <a:pt x="0" y="21003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22477" tIns="122477" rIns="122477" bIns="1224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None/>
            </a:pPr>
            <a:r>
              <a:rPr lang="it-IT" sz="1600" kern="1200" dirty="0"/>
              <a:t>Piena attuazione del </a:t>
            </a:r>
            <a:r>
              <a:rPr lang="it-IT" sz="1600" b="1" kern="1200" dirty="0"/>
              <a:t>mercato unico</a:t>
            </a:r>
            <a:r>
              <a:rPr lang="it-IT" sz="1600" kern="1200" dirty="0"/>
              <a:t>: specifiche raccomandazioni su diverse politiche settoriali e rinvio al Rapporto Letta</a:t>
            </a:r>
            <a:endParaRPr lang="en-IE" sz="16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5FFAE36-A6B6-2A49-A23F-9F2D714FF2CF}"/>
              </a:ext>
            </a:extLst>
          </p:cNvPr>
          <p:cNvSpPr/>
          <p:nvPr/>
        </p:nvSpPr>
        <p:spPr>
          <a:xfrm>
            <a:off x="3458516" y="3791677"/>
            <a:ext cx="2572962" cy="2100356"/>
          </a:xfrm>
          <a:custGeom>
            <a:avLst/>
            <a:gdLst>
              <a:gd name="connsiteX0" fmla="*/ 0 w 2572962"/>
              <a:gd name="connsiteY0" fmla="*/ 210036 h 2100356"/>
              <a:gd name="connsiteX1" fmla="*/ 210036 w 2572962"/>
              <a:gd name="connsiteY1" fmla="*/ 0 h 2100356"/>
              <a:gd name="connsiteX2" fmla="*/ 2362926 w 2572962"/>
              <a:gd name="connsiteY2" fmla="*/ 0 h 2100356"/>
              <a:gd name="connsiteX3" fmla="*/ 2572962 w 2572962"/>
              <a:gd name="connsiteY3" fmla="*/ 210036 h 2100356"/>
              <a:gd name="connsiteX4" fmla="*/ 2572962 w 2572962"/>
              <a:gd name="connsiteY4" fmla="*/ 1890320 h 2100356"/>
              <a:gd name="connsiteX5" fmla="*/ 2362926 w 2572962"/>
              <a:gd name="connsiteY5" fmla="*/ 2100356 h 2100356"/>
              <a:gd name="connsiteX6" fmla="*/ 210036 w 2572962"/>
              <a:gd name="connsiteY6" fmla="*/ 2100356 h 2100356"/>
              <a:gd name="connsiteX7" fmla="*/ 0 w 2572962"/>
              <a:gd name="connsiteY7" fmla="*/ 1890320 h 2100356"/>
              <a:gd name="connsiteX8" fmla="*/ 0 w 2572962"/>
              <a:gd name="connsiteY8" fmla="*/ 210036 h 2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2962" h="2100356">
                <a:moveTo>
                  <a:pt x="0" y="210036"/>
                </a:moveTo>
                <a:cubicBezTo>
                  <a:pt x="0" y="94036"/>
                  <a:pt x="94036" y="0"/>
                  <a:pt x="210036" y="0"/>
                </a:cubicBezTo>
                <a:lnTo>
                  <a:pt x="2362926" y="0"/>
                </a:lnTo>
                <a:cubicBezTo>
                  <a:pt x="2478926" y="0"/>
                  <a:pt x="2572962" y="94036"/>
                  <a:pt x="2572962" y="210036"/>
                </a:cubicBezTo>
                <a:lnTo>
                  <a:pt x="2572962" y="1890320"/>
                </a:lnTo>
                <a:cubicBezTo>
                  <a:pt x="2572962" y="2006320"/>
                  <a:pt x="2478926" y="2100356"/>
                  <a:pt x="2362926" y="2100356"/>
                </a:cubicBezTo>
                <a:lnTo>
                  <a:pt x="210036" y="2100356"/>
                </a:lnTo>
                <a:cubicBezTo>
                  <a:pt x="94036" y="2100356"/>
                  <a:pt x="0" y="2006320"/>
                  <a:pt x="0" y="1890320"/>
                </a:cubicBezTo>
                <a:lnTo>
                  <a:pt x="0" y="21003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22477" tIns="122477" rIns="122477" bIns="1224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kern="1200" dirty="0"/>
              <a:t>Allineamento di </a:t>
            </a:r>
            <a:r>
              <a:rPr lang="it-IT" sz="1600" b="1" kern="1200" dirty="0"/>
              <a:t>politiche industriali, commerciali e di concorrenza</a:t>
            </a:r>
            <a:r>
              <a:rPr lang="it-IT" sz="1600" kern="1200" dirty="0"/>
              <a:t>: innovazione nell’analisi delle concentrazioni, progetti di interesse comune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0CFA91-B5C5-274E-45A1-B9F5C5B04BAA}"/>
              </a:ext>
            </a:extLst>
          </p:cNvPr>
          <p:cNvSpPr/>
          <p:nvPr/>
        </p:nvSpPr>
        <p:spPr>
          <a:xfrm>
            <a:off x="6247607" y="3791677"/>
            <a:ext cx="2572962" cy="2100356"/>
          </a:xfrm>
          <a:custGeom>
            <a:avLst/>
            <a:gdLst>
              <a:gd name="connsiteX0" fmla="*/ 0 w 2572962"/>
              <a:gd name="connsiteY0" fmla="*/ 210036 h 2100356"/>
              <a:gd name="connsiteX1" fmla="*/ 210036 w 2572962"/>
              <a:gd name="connsiteY1" fmla="*/ 0 h 2100356"/>
              <a:gd name="connsiteX2" fmla="*/ 2362926 w 2572962"/>
              <a:gd name="connsiteY2" fmla="*/ 0 h 2100356"/>
              <a:gd name="connsiteX3" fmla="*/ 2572962 w 2572962"/>
              <a:gd name="connsiteY3" fmla="*/ 210036 h 2100356"/>
              <a:gd name="connsiteX4" fmla="*/ 2572962 w 2572962"/>
              <a:gd name="connsiteY4" fmla="*/ 1890320 h 2100356"/>
              <a:gd name="connsiteX5" fmla="*/ 2362926 w 2572962"/>
              <a:gd name="connsiteY5" fmla="*/ 2100356 h 2100356"/>
              <a:gd name="connsiteX6" fmla="*/ 210036 w 2572962"/>
              <a:gd name="connsiteY6" fmla="*/ 2100356 h 2100356"/>
              <a:gd name="connsiteX7" fmla="*/ 0 w 2572962"/>
              <a:gd name="connsiteY7" fmla="*/ 1890320 h 2100356"/>
              <a:gd name="connsiteX8" fmla="*/ 0 w 2572962"/>
              <a:gd name="connsiteY8" fmla="*/ 210036 h 2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2962" h="2100356">
                <a:moveTo>
                  <a:pt x="0" y="210036"/>
                </a:moveTo>
                <a:cubicBezTo>
                  <a:pt x="0" y="94036"/>
                  <a:pt x="94036" y="0"/>
                  <a:pt x="210036" y="0"/>
                </a:cubicBezTo>
                <a:lnTo>
                  <a:pt x="2362926" y="0"/>
                </a:lnTo>
                <a:cubicBezTo>
                  <a:pt x="2478926" y="0"/>
                  <a:pt x="2572962" y="94036"/>
                  <a:pt x="2572962" y="210036"/>
                </a:cubicBezTo>
                <a:lnTo>
                  <a:pt x="2572962" y="1890320"/>
                </a:lnTo>
                <a:cubicBezTo>
                  <a:pt x="2572962" y="2006320"/>
                  <a:pt x="2478926" y="2100356"/>
                  <a:pt x="2362926" y="2100356"/>
                </a:cubicBezTo>
                <a:lnTo>
                  <a:pt x="210036" y="2100356"/>
                </a:lnTo>
                <a:cubicBezTo>
                  <a:pt x="94036" y="2100356"/>
                  <a:pt x="0" y="2006320"/>
                  <a:pt x="0" y="1890320"/>
                </a:cubicBezTo>
                <a:lnTo>
                  <a:pt x="0" y="21003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22477" tIns="122477" rIns="122477" bIns="1224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Finanziamento degli investimenti</a:t>
            </a:r>
            <a:r>
              <a:rPr lang="it-IT" sz="1600" kern="1200" dirty="0"/>
              <a:t>: sia privato (mercato unico dei capitali, unione bancaria) che pubblico (riforma bilancio UE, obbligazioni comuni)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FA52CF0-D8C3-21F3-B18A-54D6D79FFA48}"/>
              </a:ext>
            </a:extLst>
          </p:cNvPr>
          <p:cNvSpPr/>
          <p:nvPr/>
        </p:nvSpPr>
        <p:spPr>
          <a:xfrm>
            <a:off x="9036698" y="3791677"/>
            <a:ext cx="2572962" cy="2100356"/>
          </a:xfrm>
          <a:custGeom>
            <a:avLst/>
            <a:gdLst>
              <a:gd name="connsiteX0" fmla="*/ 0 w 2572962"/>
              <a:gd name="connsiteY0" fmla="*/ 210036 h 2100356"/>
              <a:gd name="connsiteX1" fmla="*/ 210036 w 2572962"/>
              <a:gd name="connsiteY1" fmla="*/ 0 h 2100356"/>
              <a:gd name="connsiteX2" fmla="*/ 2362926 w 2572962"/>
              <a:gd name="connsiteY2" fmla="*/ 0 h 2100356"/>
              <a:gd name="connsiteX3" fmla="*/ 2572962 w 2572962"/>
              <a:gd name="connsiteY3" fmla="*/ 210036 h 2100356"/>
              <a:gd name="connsiteX4" fmla="*/ 2572962 w 2572962"/>
              <a:gd name="connsiteY4" fmla="*/ 1890320 h 2100356"/>
              <a:gd name="connsiteX5" fmla="*/ 2362926 w 2572962"/>
              <a:gd name="connsiteY5" fmla="*/ 2100356 h 2100356"/>
              <a:gd name="connsiteX6" fmla="*/ 210036 w 2572962"/>
              <a:gd name="connsiteY6" fmla="*/ 2100356 h 2100356"/>
              <a:gd name="connsiteX7" fmla="*/ 0 w 2572962"/>
              <a:gd name="connsiteY7" fmla="*/ 1890320 h 2100356"/>
              <a:gd name="connsiteX8" fmla="*/ 0 w 2572962"/>
              <a:gd name="connsiteY8" fmla="*/ 210036 h 2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2962" h="2100356">
                <a:moveTo>
                  <a:pt x="0" y="210036"/>
                </a:moveTo>
                <a:cubicBezTo>
                  <a:pt x="0" y="94036"/>
                  <a:pt x="94036" y="0"/>
                  <a:pt x="210036" y="0"/>
                </a:cubicBezTo>
                <a:lnTo>
                  <a:pt x="2362926" y="0"/>
                </a:lnTo>
                <a:cubicBezTo>
                  <a:pt x="2478926" y="0"/>
                  <a:pt x="2572962" y="94036"/>
                  <a:pt x="2572962" y="210036"/>
                </a:cubicBezTo>
                <a:lnTo>
                  <a:pt x="2572962" y="1890320"/>
                </a:lnTo>
                <a:cubicBezTo>
                  <a:pt x="2572962" y="2006320"/>
                  <a:pt x="2478926" y="2100356"/>
                  <a:pt x="2362926" y="2100356"/>
                </a:cubicBezTo>
                <a:lnTo>
                  <a:pt x="210036" y="2100356"/>
                </a:lnTo>
                <a:cubicBezTo>
                  <a:pt x="94036" y="2100356"/>
                  <a:pt x="0" y="2006320"/>
                  <a:pt x="0" y="1890320"/>
                </a:cubicBezTo>
                <a:lnTo>
                  <a:pt x="0" y="210036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22477" tIns="122477" rIns="122477" bIns="122477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 dirty="0"/>
              <a:t>Riformare la governance dell’UE </a:t>
            </a:r>
            <a:r>
              <a:rPr lang="it-IT" sz="1600" kern="1200" dirty="0"/>
              <a:t>(senza modificare i Trattati): quadro di coordinamento della competitività, estensione delle votazioni a maggioranza qualificata, semplificazione</a:t>
            </a:r>
          </a:p>
        </p:txBody>
      </p:sp>
    </p:spTree>
    <p:extLst>
      <p:ext uri="{BB962C8B-B14F-4D97-AF65-F5344CB8AC3E}">
        <p14:creationId xmlns:p14="http://schemas.microsoft.com/office/powerpoint/2010/main" val="113251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B6DB-9E44-6ED5-CDC2-5ED1AEBE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proposte in materia di concorrenza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779011-EA81-6A9B-D307-DCF8AD24AE11}"/>
              </a:ext>
            </a:extLst>
          </p:cNvPr>
          <p:cNvGrpSpPr/>
          <p:nvPr/>
        </p:nvGrpSpPr>
        <p:grpSpPr>
          <a:xfrm>
            <a:off x="617722" y="1379000"/>
            <a:ext cx="10956555" cy="3831486"/>
            <a:chOff x="617722" y="1364484"/>
            <a:chExt cx="10956555" cy="38314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66F73C-F1D0-5B0B-2DB1-2C109C01056E}"/>
                </a:ext>
              </a:extLst>
            </p:cNvPr>
            <p:cNvSpPr/>
            <p:nvPr/>
          </p:nvSpPr>
          <p:spPr>
            <a:xfrm>
              <a:off x="617722" y="136448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11332" tIns="111332" rIns="111332" bIns="11133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noProof="0" dirty="0"/>
                <a:t>Aiuti di Stato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5635F9D-65AD-DB81-C523-E45EF3AFEDE5}"/>
                </a:ext>
              </a:extLst>
            </p:cNvPr>
            <p:cNvSpPr/>
            <p:nvPr/>
          </p:nvSpPr>
          <p:spPr>
            <a:xfrm>
              <a:off x="617722" y="215256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kern="1200" noProof="0" dirty="0"/>
                <a:t>Ritornare a </a:t>
              </a:r>
              <a:r>
                <a:rPr lang="it-IT" sz="1600" b="1" i="1" kern="1200" dirty="0"/>
                <a:t>enforcement</a:t>
              </a:r>
              <a:r>
                <a:rPr lang="it-IT" sz="1600" b="1" kern="1200" dirty="0"/>
                <a:t> </a:t>
              </a:r>
              <a:r>
                <a:rPr lang="it-IT" sz="1600" b="1" kern="1200" noProof="0" dirty="0"/>
                <a:t>‘normale’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88C8324-79C0-7F21-2CDD-6D5242725B1F}"/>
                </a:ext>
              </a:extLst>
            </p:cNvPr>
            <p:cNvSpPr/>
            <p:nvPr/>
          </p:nvSpPr>
          <p:spPr>
            <a:xfrm>
              <a:off x="617722" y="294064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kern="1200" noProof="0" dirty="0"/>
                <a:t>Maggiori aiuti collegati a obiettivi di </a:t>
              </a:r>
              <a:r>
                <a:rPr lang="it-IT" sz="1600" b="1" kern="1200" noProof="0" dirty="0"/>
                <a:t>politica industriale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7AA364-8A5E-EBD5-D601-BE8A3BD98D0B}"/>
                </a:ext>
              </a:extLst>
            </p:cNvPr>
            <p:cNvSpPr/>
            <p:nvPr/>
          </p:nvSpPr>
          <p:spPr>
            <a:xfrm>
              <a:off x="617722" y="372872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042" tIns="77042" rIns="77042" bIns="7704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0" kern="1200" noProof="0" dirty="0"/>
                <a:t>Maggior enfasi su </a:t>
              </a:r>
              <a:r>
                <a:rPr lang="it-IT" sz="1600" b="1" kern="1200" noProof="0" dirty="0"/>
                <a:t>innovazione </a:t>
              </a:r>
              <a:r>
                <a:rPr lang="it-IT" sz="1600" b="0" kern="1200" noProof="0" dirty="0"/>
                <a:t>e</a:t>
              </a:r>
              <a:r>
                <a:rPr lang="it-IT" sz="1600" b="1" kern="1200" noProof="0" dirty="0"/>
                <a:t> resilienza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722E04-8C97-3ED5-D4C7-FFAEEA7323B6}"/>
                </a:ext>
              </a:extLst>
            </p:cNvPr>
            <p:cNvSpPr/>
            <p:nvPr/>
          </p:nvSpPr>
          <p:spPr>
            <a:xfrm>
              <a:off x="617722" y="451680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7042" tIns="77042" rIns="77042" bIns="7704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500" b="0" kern="1200" noProof="0" dirty="0"/>
                <a:t>Estensione </a:t>
              </a:r>
              <a:r>
                <a:rPr lang="it-IT" sz="1500" b="1" kern="1200" noProof="0" dirty="0"/>
                <a:t>Quadro Temporaneo di Crisi e Transizione </a:t>
              </a:r>
              <a:r>
                <a:rPr lang="it-IT" sz="1500" b="0" kern="1200" noProof="0" dirty="0"/>
                <a:t>oltre il 2025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6D0159-DE55-7EA0-2825-539B45333024}"/>
                </a:ext>
              </a:extLst>
            </p:cNvPr>
            <p:cNvSpPr/>
            <p:nvPr/>
          </p:nvSpPr>
          <p:spPr>
            <a:xfrm>
              <a:off x="4453830" y="136448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11332" tIns="111332" rIns="111332" bIns="11133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noProof="0" dirty="0"/>
                <a:t>Concentrazioni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80B6393-DB87-D711-DE45-01EED7FD9A57}"/>
                </a:ext>
              </a:extLst>
            </p:cNvPr>
            <p:cNvSpPr/>
            <p:nvPr/>
          </p:nvSpPr>
          <p:spPr>
            <a:xfrm>
              <a:off x="4453830" y="215256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kern="1200" noProof="0" dirty="0"/>
                <a:t>Innovazione</a:t>
              </a:r>
              <a:r>
                <a:rPr lang="it-IT" sz="1600" b="0" kern="1200" noProof="0" dirty="0"/>
                <a:t>: nuove linee guida, efficienze, impegni di investimento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5F9B3F-8E64-0264-58E0-032DEA2BE00D}"/>
                </a:ext>
              </a:extLst>
            </p:cNvPr>
            <p:cNvSpPr/>
            <p:nvPr/>
          </p:nvSpPr>
          <p:spPr>
            <a:xfrm>
              <a:off x="4453830" y="294064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0" kern="1200" noProof="0" dirty="0"/>
                <a:t>Definire mercati delle </a:t>
              </a:r>
              <a:r>
                <a:rPr lang="it-IT" sz="1600" b="1" kern="1200" noProof="0" dirty="0"/>
                <a:t>telecomunicazioni</a:t>
              </a:r>
              <a:r>
                <a:rPr lang="it-IT" sz="1600" b="0" kern="1200" noProof="0" dirty="0"/>
                <a:t> a livello UE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FFCD6C-EF15-C329-F8D7-A770183DB72B}"/>
                </a:ext>
              </a:extLst>
            </p:cNvPr>
            <p:cNvSpPr/>
            <p:nvPr/>
          </p:nvSpPr>
          <p:spPr>
            <a:xfrm>
              <a:off x="8289938" y="136448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111332" tIns="111332" rIns="111332" bIns="111332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400" b="1" kern="1200" noProof="0" dirty="0"/>
                <a:t>Antitrust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0622FB-0D32-F0F4-322A-265A73AD769A}"/>
                </a:ext>
              </a:extLst>
            </p:cNvPr>
            <p:cNvSpPr/>
            <p:nvPr/>
          </p:nvSpPr>
          <p:spPr>
            <a:xfrm>
              <a:off x="8289938" y="215256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i="1" kern="1200" noProof="0" dirty="0"/>
                <a:t>New </a:t>
              </a:r>
              <a:r>
                <a:rPr lang="it-IT" sz="1600" b="1" i="1" kern="1200" noProof="0" dirty="0" err="1"/>
                <a:t>Competition</a:t>
              </a:r>
              <a:r>
                <a:rPr lang="it-IT" sz="1600" b="1" i="1" kern="1200" noProof="0" dirty="0"/>
                <a:t> Tool </a:t>
              </a:r>
              <a:endParaRPr lang="it-IT" sz="1600" kern="1200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7FFC4F4-40C1-0FFC-2472-F6B51E3DAFF6}"/>
                </a:ext>
              </a:extLst>
            </p:cNvPr>
            <p:cNvSpPr/>
            <p:nvPr/>
          </p:nvSpPr>
          <p:spPr>
            <a:xfrm>
              <a:off x="8289938" y="2940644"/>
              <a:ext cx="3284339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0852" tIns="80852" rIns="80852" bIns="80852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b="1" kern="1200" noProof="0" dirty="0"/>
                <a:t>Orientamenti</a:t>
              </a:r>
              <a:r>
                <a:rPr lang="it-IT" sz="1600" kern="1200" noProof="0" dirty="0"/>
                <a:t> sugli accordi e il coordinamento tra concorrenti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37F4AD8-16FA-BB20-322E-DE481C67237C}"/>
                </a:ext>
              </a:extLst>
            </p:cNvPr>
            <p:cNvSpPr/>
            <p:nvPr/>
          </p:nvSpPr>
          <p:spPr>
            <a:xfrm>
              <a:off x="4453830" y="3728724"/>
              <a:ext cx="7120447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rgbClr val="FF712C"/>
                  </a:gs>
                  <a:gs pos="100000">
                    <a:srgbClr val="FFD34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77042" tIns="77042" rIns="77042" bIns="7704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kern="1200" noProof="0" dirty="0"/>
                <a:t>Valutare </a:t>
              </a:r>
              <a:r>
                <a:rPr lang="it-IT" sz="1600" b="1" kern="1200" noProof="0" dirty="0"/>
                <a:t>sicurezza</a:t>
              </a:r>
              <a:r>
                <a:rPr lang="it-IT" sz="1600" kern="1200" noProof="0" dirty="0"/>
                <a:t> e </a:t>
              </a:r>
              <a:r>
                <a:rPr lang="it-IT" sz="1600" b="1" kern="1200" noProof="0" dirty="0"/>
                <a:t>resilienza</a:t>
              </a:r>
              <a:r>
                <a:rPr lang="it-IT" sz="1600" kern="1200" noProof="0" dirty="0"/>
                <a:t> per i settori strategici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E4019E-2914-CF26-ECC8-49E472396223}"/>
                </a:ext>
              </a:extLst>
            </p:cNvPr>
            <p:cNvSpPr/>
            <p:nvPr/>
          </p:nvSpPr>
          <p:spPr>
            <a:xfrm>
              <a:off x="4453830" y="4516804"/>
              <a:ext cx="7120447" cy="679166"/>
            </a:xfrm>
            <a:custGeom>
              <a:avLst/>
              <a:gdLst>
                <a:gd name="connsiteX0" fmla="*/ 0 w 3284339"/>
                <a:gd name="connsiteY0" fmla="*/ 67917 h 679166"/>
                <a:gd name="connsiteX1" fmla="*/ 67917 w 3284339"/>
                <a:gd name="connsiteY1" fmla="*/ 0 h 679166"/>
                <a:gd name="connsiteX2" fmla="*/ 3216422 w 3284339"/>
                <a:gd name="connsiteY2" fmla="*/ 0 h 679166"/>
                <a:gd name="connsiteX3" fmla="*/ 3284339 w 3284339"/>
                <a:gd name="connsiteY3" fmla="*/ 67917 h 679166"/>
                <a:gd name="connsiteX4" fmla="*/ 3284339 w 3284339"/>
                <a:gd name="connsiteY4" fmla="*/ 611249 h 679166"/>
                <a:gd name="connsiteX5" fmla="*/ 3216422 w 3284339"/>
                <a:gd name="connsiteY5" fmla="*/ 679166 h 679166"/>
                <a:gd name="connsiteX6" fmla="*/ 67917 w 3284339"/>
                <a:gd name="connsiteY6" fmla="*/ 679166 h 679166"/>
                <a:gd name="connsiteX7" fmla="*/ 0 w 3284339"/>
                <a:gd name="connsiteY7" fmla="*/ 611249 h 679166"/>
                <a:gd name="connsiteX8" fmla="*/ 0 w 3284339"/>
                <a:gd name="connsiteY8" fmla="*/ 67917 h 67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4339" h="679166">
                  <a:moveTo>
                    <a:pt x="0" y="67917"/>
                  </a:moveTo>
                  <a:cubicBezTo>
                    <a:pt x="0" y="30407"/>
                    <a:pt x="30407" y="0"/>
                    <a:pt x="67917" y="0"/>
                  </a:cubicBezTo>
                  <a:lnTo>
                    <a:pt x="3216422" y="0"/>
                  </a:lnTo>
                  <a:cubicBezTo>
                    <a:pt x="3253932" y="0"/>
                    <a:pt x="3284339" y="30407"/>
                    <a:pt x="3284339" y="67917"/>
                  </a:cubicBezTo>
                  <a:lnTo>
                    <a:pt x="3284339" y="611249"/>
                  </a:lnTo>
                  <a:cubicBezTo>
                    <a:pt x="3284339" y="648759"/>
                    <a:pt x="3253932" y="679166"/>
                    <a:pt x="3216422" y="679166"/>
                  </a:cubicBezTo>
                  <a:lnTo>
                    <a:pt x="67917" y="679166"/>
                  </a:lnTo>
                  <a:cubicBezTo>
                    <a:pt x="30407" y="679166"/>
                    <a:pt x="0" y="648759"/>
                    <a:pt x="0" y="611249"/>
                  </a:cubicBezTo>
                  <a:lnTo>
                    <a:pt x="0" y="67917"/>
                  </a:lnTo>
                  <a:close/>
                </a:path>
              </a:pathLst>
            </a:custGeom>
            <a:ln>
              <a:gradFill flip="none" rotWithShape="1">
                <a:gsLst>
                  <a:gs pos="0">
                    <a:srgbClr val="FF712C"/>
                  </a:gs>
                  <a:gs pos="100000">
                    <a:srgbClr val="FFD34E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77042" tIns="77042" rIns="77042" bIns="77042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600" kern="1200" noProof="0" dirty="0"/>
                <a:t>Rinforzare monitoraggio ed </a:t>
              </a:r>
              <a:r>
                <a:rPr lang="it-IT" sz="1600" i="1" kern="1200" noProof="0" dirty="0"/>
                <a:t>enforcement</a:t>
              </a:r>
              <a:r>
                <a:rPr lang="it-IT" sz="1600" i="0" kern="1200" noProof="0" dirty="0"/>
                <a:t> </a:t>
              </a:r>
              <a:r>
                <a:rPr lang="it-IT" sz="1600" b="1" i="0" kern="1200" noProof="0" dirty="0"/>
                <a:t>ex post</a:t>
              </a:r>
              <a:endParaRPr lang="it-IT" sz="1600" b="1" kern="1200" noProof="0" dirty="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B2F026-EBC6-245E-B764-1BC42D031A37}"/>
              </a:ext>
            </a:extLst>
          </p:cNvPr>
          <p:cNvSpPr/>
          <p:nvPr/>
        </p:nvSpPr>
        <p:spPr>
          <a:xfrm>
            <a:off x="664758" y="5319400"/>
            <a:ext cx="10862481" cy="975605"/>
          </a:xfrm>
          <a:custGeom>
            <a:avLst/>
            <a:gdLst>
              <a:gd name="connsiteX0" fmla="*/ 0 w 3284339"/>
              <a:gd name="connsiteY0" fmla="*/ 67917 h 679166"/>
              <a:gd name="connsiteX1" fmla="*/ 67917 w 3284339"/>
              <a:gd name="connsiteY1" fmla="*/ 0 h 679166"/>
              <a:gd name="connsiteX2" fmla="*/ 3216422 w 3284339"/>
              <a:gd name="connsiteY2" fmla="*/ 0 h 679166"/>
              <a:gd name="connsiteX3" fmla="*/ 3284339 w 3284339"/>
              <a:gd name="connsiteY3" fmla="*/ 67917 h 679166"/>
              <a:gd name="connsiteX4" fmla="*/ 3284339 w 3284339"/>
              <a:gd name="connsiteY4" fmla="*/ 611249 h 679166"/>
              <a:gd name="connsiteX5" fmla="*/ 3216422 w 3284339"/>
              <a:gd name="connsiteY5" fmla="*/ 679166 h 679166"/>
              <a:gd name="connsiteX6" fmla="*/ 67917 w 3284339"/>
              <a:gd name="connsiteY6" fmla="*/ 679166 h 679166"/>
              <a:gd name="connsiteX7" fmla="*/ 0 w 3284339"/>
              <a:gd name="connsiteY7" fmla="*/ 611249 h 679166"/>
              <a:gd name="connsiteX8" fmla="*/ 0 w 3284339"/>
              <a:gd name="connsiteY8" fmla="*/ 67917 h 67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4339" h="679166">
                <a:moveTo>
                  <a:pt x="0" y="67917"/>
                </a:moveTo>
                <a:cubicBezTo>
                  <a:pt x="0" y="30407"/>
                  <a:pt x="30407" y="0"/>
                  <a:pt x="67917" y="0"/>
                </a:cubicBezTo>
                <a:lnTo>
                  <a:pt x="3216422" y="0"/>
                </a:lnTo>
                <a:cubicBezTo>
                  <a:pt x="3253932" y="0"/>
                  <a:pt x="3284339" y="30407"/>
                  <a:pt x="3284339" y="67917"/>
                </a:cubicBezTo>
                <a:lnTo>
                  <a:pt x="3284339" y="611249"/>
                </a:lnTo>
                <a:cubicBezTo>
                  <a:pt x="3284339" y="648759"/>
                  <a:pt x="3253932" y="679166"/>
                  <a:pt x="3216422" y="679166"/>
                </a:cubicBezTo>
                <a:lnTo>
                  <a:pt x="67917" y="679166"/>
                </a:lnTo>
                <a:cubicBezTo>
                  <a:pt x="30407" y="679166"/>
                  <a:pt x="0" y="648759"/>
                  <a:pt x="0" y="611249"/>
                </a:cubicBezTo>
                <a:lnTo>
                  <a:pt x="0" y="67917"/>
                </a:lnTo>
                <a:close/>
              </a:path>
            </a:pathLst>
          </a:custGeom>
          <a:ln>
            <a:gradFill flip="none" rotWithShape="1">
              <a:gsLst>
                <a:gs pos="0">
                  <a:srgbClr val="48038C"/>
                </a:gs>
                <a:gs pos="50000">
                  <a:srgbClr val="FF712C"/>
                </a:gs>
                <a:gs pos="100000">
                  <a:srgbClr val="FFD34E"/>
                </a:gs>
              </a:gsLst>
              <a:lin ang="0" scaled="1"/>
              <a:tileRect/>
            </a:gra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77042" tIns="77042" rIns="77042" bIns="77042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500" kern="1200" dirty="0"/>
              <a:t>«</a:t>
            </a:r>
            <a:r>
              <a:rPr lang="it-IT" sz="1500" i="1" kern="1200" dirty="0"/>
              <a:t>Free and fair </a:t>
            </a:r>
            <a:r>
              <a:rPr lang="it-IT" sz="1500" i="1" kern="1200" dirty="0" err="1"/>
              <a:t>competition</a:t>
            </a:r>
            <a:r>
              <a:rPr lang="it-IT" sz="1500" i="1" kern="1200" dirty="0"/>
              <a:t> are </a:t>
            </a:r>
            <a:r>
              <a:rPr lang="it-IT" sz="1500" i="1" kern="1200" dirty="0" err="1"/>
              <a:t>ever</a:t>
            </a:r>
            <a:r>
              <a:rPr lang="it-IT" sz="1500" i="1" kern="1200" dirty="0"/>
              <a:t> </a:t>
            </a:r>
            <a:r>
              <a:rPr lang="it-IT" sz="1500" i="1" kern="1200" dirty="0" err="1"/>
              <a:t>valid</a:t>
            </a:r>
            <a:r>
              <a:rPr lang="it-IT" sz="1500" i="1" kern="1200" dirty="0"/>
              <a:t> </a:t>
            </a:r>
            <a:r>
              <a:rPr lang="it-IT" sz="1500" i="1" kern="1200" dirty="0" err="1"/>
              <a:t>principles</a:t>
            </a:r>
            <a:r>
              <a:rPr lang="it-IT" sz="1500" i="1" kern="1200" dirty="0"/>
              <a:t> and </a:t>
            </a:r>
            <a:r>
              <a:rPr lang="it-IT" sz="1500" i="1" kern="1200" dirty="0" err="1"/>
              <a:t>stronger</a:t>
            </a:r>
            <a:r>
              <a:rPr lang="it-IT" sz="1500" i="1" kern="1200" dirty="0"/>
              <a:t> </a:t>
            </a:r>
            <a:r>
              <a:rPr lang="it-IT" sz="1500" i="1" kern="1200" dirty="0" err="1"/>
              <a:t>competition</a:t>
            </a:r>
            <a:r>
              <a:rPr lang="it-IT" sz="1500" i="1" kern="1200" dirty="0"/>
              <a:t> </a:t>
            </a:r>
            <a:r>
              <a:rPr lang="it-IT" sz="1500" i="1" kern="1200" dirty="0" err="1"/>
              <a:t>stimulates</a:t>
            </a:r>
            <a:r>
              <a:rPr lang="it-IT" sz="1500" i="1" kern="1200" dirty="0"/>
              <a:t> </a:t>
            </a:r>
            <a:r>
              <a:rPr lang="it-IT" sz="1500" i="1" kern="1200" dirty="0" err="1"/>
              <a:t>innovation</a:t>
            </a:r>
            <a:r>
              <a:rPr lang="it-IT" sz="1500" i="1" kern="1200" dirty="0"/>
              <a:t>, investment and </a:t>
            </a:r>
            <a:r>
              <a:rPr lang="it-IT" sz="1500" i="1" kern="1200" dirty="0" err="1"/>
              <a:t>productivity</a:t>
            </a:r>
            <a:r>
              <a:rPr lang="it-IT" sz="1500" i="1" kern="1200" dirty="0"/>
              <a:t>»</a:t>
            </a:r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500" i="1" kern="1200" noProof="0" dirty="0"/>
              <a:t>«</a:t>
            </a:r>
            <a:r>
              <a:rPr lang="it-IT" sz="1500" i="1" kern="1200" noProof="0" dirty="0" err="1"/>
              <a:t>However</a:t>
            </a:r>
            <a:r>
              <a:rPr lang="it-IT" sz="1500" i="1" kern="1200" noProof="0" dirty="0"/>
              <a:t>, a new </a:t>
            </a:r>
            <a:r>
              <a:rPr lang="it-IT" sz="1500" i="1" kern="1200" noProof="0" dirty="0" err="1"/>
              <a:t>approach</a:t>
            </a:r>
            <a:r>
              <a:rPr lang="it-IT" sz="1500" i="1" kern="1200" noProof="0" dirty="0"/>
              <a:t> to </a:t>
            </a:r>
            <a:r>
              <a:rPr lang="it-IT" sz="1500" i="1" kern="1200" noProof="0" dirty="0" err="1"/>
              <a:t>competition</a:t>
            </a:r>
            <a:r>
              <a:rPr lang="it-IT" sz="1500" i="1" kern="1200" noProof="0" dirty="0"/>
              <a:t> policy </a:t>
            </a:r>
            <a:r>
              <a:rPr lang="it-IT" sz="1500" i="1" kern="1200" noProof="0" dirty="0" err="1"/>
              <a:t>is</a:t>
            </a:r>
            <a:r>
              <a:rPr lang="it-IT" sz="1500" i="1" kern="1200" noProof="0" dirty="0"/>
              <a:t> </a:t>
            </a:r>
            <a:r>
              <a:rPr lang="it-IT" sz="1500" i="1" kern="1200" noProof="0" dirty="0" err="1"/>
              <a:t>needed</a:t>
            </a:r>
            <a:r>
              <a:rPr lang="it-IT" sz="1500" i="1" kern="1200" noProof="0" dirty="0"/>
              <a:t> </a:t>
            </a:r>
            <a:r>
              <a:rPr lang="it-IT" sz="1500" i="1" kern="1200" noProof="0" dirty="0" err="1"/>
              <a:t>supporting</a:t>
            </a:r>
            <a:r>
              <a:rPr lang="it-IT" sz="1500" i="1" kern="1200" noProof="0" dirty="0"/>
              <a:t> a new Industrial Deal and to </a:t>
            </a:r>
            <a:r>
              <a:rPr lang="it-IT" sz="1500" i="1" kern="1200" noProof="0" dirty="0" err="1"/>
              <a:t>enable</a:t>
            </a:r>
            <a:r>
              <a:rPr lang="it-IT" sz="1500" i="1" kern="1200" noProof="0" dirty="0"/>
              <a:t> </a:t>
            </a:r>
            <a:r>
              <a:rPr lang="it-IT" sz="1500" i="1" kern="1200" noProof="0" dirty="0" err="1"/>
              <a:t>innovation</a:t>
            </a:r>
            <a:r>
              <a:rPr lang="it-IT" sz="1500" i="1" kern="1200" noProof="0" dirty="0"/>
              <a:t> and </a:t>
            </a:r>
            <a:r>
              <a:rPr lang="it-IT" sz="1500" i="1" kern="1200" noProof="0" dirty="0" err="1"/>
              <a:t>foster</a:t>
            </a:r>
            <a:r>
              <a:rPr lang="it-IT" sz="1500" i="1" kern="1200" noProof="0" dirty="0"/>
              <a:t> scale and </a:t>
            </a:r>
            <a:r>
              <a:rPr lang="it-IT" sz="1500" i="1" kern="1200" noProof="0" dirty="0" err="1"/>
              <a:t>resilience</a:t>
            </a:r>
            <a:r>
              <a:rPr lang="it-IT" sz="1500" i="1" kern="1200" dirty="0"/>
              <a:t>»</a:t>
            </a:r>
            <a:endParaRPr lang="it-IT" sz="1500" kern="1200" noProof="0" dirty="0"/>
          </a:p>
        </p:txBody>
      </p:sp>
    </p:spTree>
    <p:extLst>
      <p:ext uri="{BB962C8B-B14F-4D97-AF65-F5344CB8AC3E}">
        <p14:creationId xmlns:p14="http://schemas.microsoft.com/office/powerpoint/2010/main" val="165198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958B-C7BC-E68B-EABE-5161C02F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467"/>
            <a:ext cx="10515600" cy="816904"/>
          </a:xfrm>
        </p:spPr>
        <p:txBody>
          <a:bodyPr/>
          <a:lstStyle/>
          <a:p>
            <a:r>
              <a:rPr lang="it-IT" sz="3600" dirty="0"/>
              <a:t>Concentrazioni e innovazione: le teorie del danno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515A4C-5438-17C4-F35C-6DD069878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274821"/>
              </p:ext>
            </p:extLst>
          </p:nvPr>
        </p:nvGraphicFramePr>
        <p:xfrm>
          <a:off x="838200" y="1621439"/>
          <a:ext cx="10501544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91144">
                  <a:extLst>
                    <a:ext uri="{9D8B030D-6E8A-4147-A177-3AD203B41FA5}">
                      <a16:colId xmlns:a16="http://schemas.microsoft.com/office/drawing/2014/main" val="436587094"/>
                    </a:ext>
                  </a:extLst>
                </a:gridCol>
                <a:gridCol w="4844988">
                  <a:extLst>
                    <a:ext uri="{9D8B030D-6E8A-4147-A177-3AD203B41FA5}">
                      <a16:colId xmlns:a16="http://schemas.microsoft.com/office/drawing/2014/main" val="1943034964"/>
                    </a:ext>
                  </a:extLst>
                </a:gridCol>
                <a:gridCol w="2165412">
                  <a:extLst>
                    <a:ext uri="{9D8B030D-6E8A-4147-A177-3AD203B41FA5}">
                      <a16:colId xmlns:a16="http://schemas.microsoft.com/office/drawing/2014/main" val="2574428326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it-IT" sz="1400" b="1" noProof="0" dirty="0">
                          <a:solidFill>
                            <a:schemeClr val="bg1"/>
                          </a:solidFill>
                        </a:rPr>
                        <a:t>Combinazione di: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noProof="0" dirty="0">
                          <a:solidFill>
                            <a:schemeClr val="bg1"/>
                          </a:solidFill>
                        </a:rPr>
                        <a:t>Teoria del danno: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noProof="0" dirty="0">
                          <a:solidFill>
                            <a:schemeClr val="bg1"/>
                          </a:solidFill>
                        </a:rPr>
                        <a:t>Casi: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3180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0" indent="0" algn="l">
                        <a:tabLst/>
                      </a:pPr>
                      <a:r>
                        <a:rPr lang="en-IE" sz="1400" b="1"/>
                        <a:t>Prodotti </a:t>
                      </a:r>
                      <a:r>
                        <a:rPr lang="en-IE" sz="1400" b="1" noProof="0"/>
                        <a:t>esistenti</a:t>
                      </a:r>
                      <a:endParaRPr lang="en-IE" sz="1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Eliminazione della concorrenza tra prodotti esistenti con effetti su prezzo e altri parametri concorrenziali, inclusa innovazione futura</a:t>
                      </a:r>
                      <a:endParaRPr lang="en-I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più parte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491568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0" indent="0" algn="l"/>
                      <a:r>
                        <a:rPr lang="it-IT" sz="1400" b="1" noProof="0" dirty="0"/>
                        <a:t>Prodotti esistenti e prodotti in fase di sviluppo avanzata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Perdita di concorrenza potenziale tra prodotti esistenti e prodotti futuri con un’elevata probabilità di essere immessi sul mercato (e.g., medicinali in fase III)</a:t>
                      </a:r>
                      <a:endParaRPr lang="en-I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Hoffmann-La Roche/Boehringer Mannheim</a:t>
                      </a:r>
                      <a:r>
                        <a:rPr lang="it-IT" sz="1400" i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(1998)</a:t>
                      </a:r>
                      <a:endParaRPr lang="it-IT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26361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0" indent="0" algn="l"/>
                      <a:r>
                        <a:rPr lang="it-IT" sz="1400" b="1" noProof="0" dirty="0"/>
                        <a:t>Prodotti nella prima fase di sviluppo o progetti di ricerca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Probabile interruzione, ritardo o ridefinizione di prodotti nelle prime fasi di sviluppo (e.g., medicinali in fase II) o di progetti di ricerca sovrapposti</a:t>
                      </a:r>
                      <a:endParaRPr lang="en-I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Novartis / GlaxoSmithKline </a:t>
                      </a:r>
                      <a:r>
                        <a:rPr lang="it-IT" sz="1400" i="1" kern="1200" noProof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Oncology</a:t>
                      </a:r>
                      <a:r>
                        <a:rPr lang="it-IT" sz="14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Business (</a:t>
                      </a:r>
                      <a:r>
                        <a:rPr lang="it-IT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88504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914400" indent="0" algn="l"/>
                      <a:r>
                        <a:rPr lang="it-IT" sz="1400" b="1" noProof="0" dirty="0"/>
                        <a:t>‘Spazi di innovazione’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Riduzione strutturale di incentivi/capacità di innovare, perdita di concorrenza in materia di innovazione nel settore</a:t>
                      </a:r>
                      <a:endParaRPr lang="en-I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E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Dow / DuPont</a:t>
                      </a:r>
                      <a:r>
                        <a:rPr lang="en-IE" sz="14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(2017)</a:t>
                      </a:r>
                    </a:p>
                    <a:p>
                      <a:pPr marL="0" algn="l" defTabSz="914400" rtl="0" eaLnBrk="1" latinLnBrk="0" hangingPunct="1"/>
                      <a:r>
                        <a:rPr lang="en-IE" sz="14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Bayer / Monsanto</a:t>
                      </a:r>
                      <a:r>
                        <a:rPr lang="en-IE" sz="14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(2018)</a:t>
                      </a:r>
                      <a:endParaRPr lang="en-IE" sz="14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79649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15732CE-2594-C33C-BED5-143A125A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420" y="4841994"/>
            <a:ext cx="659907" cy="659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A178C-D040-AF51-1000-226F95FA1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20" y="3004878"/>
            <a:ext cx="659907" cy="659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A37395-D99B-D986-39D3-841A7D474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20" y="2074206"/>
            <a:ext cx="659907" cy="659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1C3636-9B70-C8E8-BBD4-5AF869EBB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420" y="3935421"/>
            <a:ext cx="659907" cy="6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5C85-6288-1A9C-FCB8-8D0B0CC3E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776"/>
            <a:ext cx="10515600" cy="816904"/>
          </a:xfrm>
        </p:spPr>
        <p:txBody>
          <a:bodyPr/>
          <a:lstStyle/>
          <a:p>
            <a:r>
              <a:rPr lang="en-IE" dirty="0"/>
              <a:t>Le </a:t>
            </a:r>
            <a:r>
              <a:rPr lang="en-IE" i="1" dirty="0"/>
              <a:t>killer acquisitions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B41F1-2138-A4A2-B3EF-BA975F59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030"/>
            <a:ext cx="7231602" cy="5467345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b="1" i="1" dirty="0"/>
              <a:t>Killer </a:t>
            </a:r>
            <a:r>
              <a:rPr lang="it-IT" sz="1600" b="1" i="1" dirty="0" err="1"/>
              <a:t>acquisition</a:t>
            </a:r>
            <a:r>
              <a:rPr lang="it-IT" sz="1600" dirty="0"/>
              <a:t> = acquisizione di un concorrente più piccolo e innovativo, che danneggia o monopolizza una soluzione innovativa in fase di sviluppo, impedendole di diventare una futura minaccia competitiva</a:t>
            </a:r>
            <a:endParaRPr lang="it-IT" sz="16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b="1" dirty="0"/>
              <a:t>Le soglie di fatturato non sono adeguate </a:t>
            </a:r>
            <a:r>
              <a:rPr lang="it-IT" sz="1600" dirty="0"/>
              <a:t>a individuare tutte le </a:t>
            </a:r>
            <a:r>
              <a:rPr lang="it-IT" sz="1600" i="1" dirty="0"/>
              <a:t>killer </a:t>
            </a:r>
            <a:r>
              <a:rPr lang="it-IT" sz="1600" i="1" dirty="0" err="1"/>
              <a:t>acquisitions</a:t>
            </a:r>
            <a:r>
              <a:rPr lang="it-IT" sz="1600" dirty="0"/>
              <a:t>, perché prodotti in via di sviluppo e attività di ricerca generano fatturato limitato. Quali alternative?</a:t>
            </a:r>
          </a:p>
          <a:p>
            <a:pPr marL="684213" indent="-68421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it-IT" sz="1600" strike="dblStrike" dirty="0">
                <a:solidFill>
                  <a:schemeClr val="tx1"/>
                </a:solidFill>
              </a:rPr>
              <a:t>Rinvio art. 22 secondo </a:t>
            </a:r>
            <a:r>
              <a:rPr lang="it-IT" sz="1600" b="1" strike="dblStrike" dirty="0">
                <a:solidFill>
                  <a:schemeClr val="tx1"/>
                </a:solidFill>
              </a:rPr>
              <a:t>‘nuovo’ approccio</a:t>
            </a:r>
            <a:r>
              <a:rPr lang="it-IT" sz="1600" strike="dblStrike" dirty="0">
                <a:solidFill>
                  <a:schemeClr val="tx1"/>
                </a:solidFill>
              </a:rPr>
              <a:t>, </a:t>
            </a:r>
            <a:r>
              <a:rPr lang="it-IT" sz="1600" i="1" strike="dblStrike" dirty="0">
                <a:solidFill>
                  <a:schemeClr val="tx1"/>
                </a:solidFill>
              </a:rPr>
              <a:t>i.e.</a:t>
            </a:r>
            <a:r>
              <a:rPr lang="it-IT" sz="1600" strike="dblStrike" dirty="0">
                <a:solidFill>
                  <a:schemeClr val="tx1"/>
                </a:solidFill>
              </a:rPr>
              <a:t> «</a:t>
            </a:r>
            <a:r>
              <a:rPr lang="it-IT" sz="1600" i="1" strike="dblStrike" dirty="0">
                <a:solidFill>
                  <a:schemeClr val="tx1"/>
                </a:solidFill>
              </a:rPr>
              <a:t>qualsiasi concentrazione»</a:t>
            </a:r>
          </a:p>
          <a:p>
            <a:pPr marL="1376363" lvl="1" indent="-46196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ym typeface="Wingdings" panose="05000000000000000000" pitchFamily="2" charset="2"/>
              </a:rPr>
              <a:t>Bocciato dalla Corte di giustizia in C-611/22 P </a:t>
            </a:r>
            <a:r>
              <a:rPr lang="it-IT" sz="1400" i="1" dirty="0">
                <a:sym typeface="Wingdings" panose="05000000000000000000" pitchFamily="2" charset="2"/>
              </a:rPr>
              <a:t>Illumina c. Commissione</a:t>
            </a:r>
          </a:p>
          <a:p>
            <a:pPr marL="684213" indent="-68421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Rinvio art. 22 da Stati competenti</a:t>
            </a:r>
          </a:p>
          <a:p>
            <a:pPr marL="1376363" lvl="1" indent="-46196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chemeClr val="tx1"/>
                </a:solidFill>
                <a:sym typeface="Wingdings" panose="05000000000000000000" pitchFamily="2" charset="2"/>
              </a:rPr>
              <a:t>Alternative alle soglie di fatturato includono poteri di «</a:t>
            </a:r>
            <a:r>
              <a:rPr lang="it-IT" sz="1400" i="1" dirty="0">
                <a:solidFill>
                  <a:schemeClr val="tx1"/>
                </a:solidFill>
                <a:sym typeface="Wingdings" panose="05000000000000000000" pitchFamily="2" charset="2"/>
              </a:rPr>
              <a:t>call in</a:t>
            </a:r>
            <a:r>
              <a:rPr lang="it-IT" sz="1400" dirty="0">
                <a:solidFill>
                  <a:schemeClr val="tx1"/>
                </a:solidFill>
                <a:sym typeface="Wingdings" panose="05000000000000000000" pitchFamily="2" charset="2"/>
              </a:rPr>
              <a:t>» (Danimarca, Irlanda, Islanda, Italia, Lettonia, Lituania, Norvegia, Slovenia, Svezia, Ungheria), soglie sul valore della transazione (Austria, Germania) e soglie su quote di mercato (Portogall</a:t>
            </a:r>
            <a:r>
              <a:rPr lang="it-IT" sz="1400" dirty="0">
                <a:sym typeface="Wingdings" panose="05000000000000000000" pitchFamily="2" charset="2"/>
              </a:rPr>
              <a:t>o, Spagna)</a:t>
            </a:r>
            <a:endParaRPr lang="it-IT" sz="1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684213" indent="-68421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/>
                </a:solidFill>
                <a:sym typeface="Wingdings" panose="05000000000000000000" pitchFamily="2" charset="2"/>
              </a:rPr>
              <a:t>Rinvio art. 22 da Stati senza controllo delle concentrazioni</a:t>
            </a:r>
          </a:p>
          <a:p>
            <a:pPr marL="1376363" lvl="1" indent="-46196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ym typeface="Wingdings" panose="05000000000000000000" pitchFamily="2" charset="2"/>
              </a:rPr>
              <a:t>Ormai solo possibile per il Lussemburgo</a:t>
            </a:r>
            <a:endParaRPr lang="it-IT" sz="1400" dirty="0"/>
          </a:p>
          <a:p>
            <a:pPr marL="684213" indent="-684213">
              <a:lnSpc>
                <a:spcPct val="120000"/>
              </a:lnSpc>
              <a:spcBef>
                <a:spcPts val="600"/>
              </a:spcBef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it-IT" sz="1600" dirty="0">
                <a:solidFill>
                  <a:schemeClr val="tx1"/>
                </a:solidFill>
              </a:rPr>
              <a:t>Riforma Regolamento concentrazioni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639F9A8-B7CF-ED50-1F6A-5EBF8241A69A}"/>
              </a:ext>
            </a:extLst>
          </p:cNvPr>
          <p:cNvSpPr/>
          <p:nvPr/>
        </p:nvSpPr>
        <p:spPr>
          <a:xfrm rot="10800000">
            <a:off x="8069802" y="2965136"/>
            <a:ext cx="3962400" cy="1124711"/>
          </a:xfrm>
          <a:prstGeom prst="arc">
            <a:avLst>
              <a:gd name="adj1" fmla="val 10804688"/>
              <a:gd name="adj2" fmla="val 0"/>
            </a:avLst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B9045-79C7-4EAA-54A6-12989F82D058}"/>
              </a:ext>
            </a:extLst>
          </p:cNvPr>
          <p:cNvSpPr/>
          <p:nvPr/>
        </p:nvSpPr>
        <p:spPr>
          <a:xfrm>
            <a:off x="8975324" y="3728621"/>
            <a:ext cx="2192785" cy="284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Soglie di fatturato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1FEB83-5D6D-4631-2CCD-C14D32C21A5E}"/>
              </a:ext>
            </a:extLst>
          </p:cNvPr>
          <p:cNvSpPr/>
          <p:nvPr/>
        </p:nvSpPr>
        <p:spPr>
          <a:xfrm>
            <a:off x="8513685" y="1917577"/>
            <a:ext cx="1589103" cy="55041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Novartis/GSK Oncology Business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B4C3FD-AFEA-D5DF-BFBD-C43DF633DD5A}"/>
              </a:ext>
            </a:extLst>
          </p:cNvPr>
          <p:cNvSpPr/>
          <p:nvPr/>
        </p:nvSpPr>
        <p:spPr>
          <a:xfrm>
            <a:off x="8975324" y="2772792"/>
            <a:ext cx="1589103" cy="55041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J&amp;J/Actelion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E05BA0-B5CA-D6DC-22F8-45DE0A56DACA}"/>
              </a:ext>
            </a:extLst>
          </p:cNvPr>
          <p:cNvSpPr/>
          <p:nvPr/>
        </p:nvSpPr>
        <p:spPr>
          <a:xfrm>
            <a:off x="10272944" y="2065333"/>
            <a:ext cx="1589103" cy="55041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AbbVie/Allergan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6D9E7D-FF18-D85F-36A7-EE9FE33CEF37}"/>
              </a:ext>
            </a:extLst>
          </p:cNvPr>
          <p:cNvSpPr/>
          <p:nvPr/>
        </p:nvSpPr>
        <p:spPr>
          <a:xfrm>
            <a:off x="8699746" y="4587198"/>
            <a:ext cx="1589103" cy="550415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Illumina/GRAIL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5E9CA8F-5998-70C8-A84D-4EFCF461F419}"/>
              </a:ext>
            </a:extLst>
          </p:cNvPr>
          <p:cNvSpPr/>
          <p:nvPr/>
        </p:nvSpPr>
        <p:spPr>
          <a:xfrm>
            <a:off x="9835989" y="5289249"/>
            <a:ext cx="1669470" cy="550415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Qualcomm/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Autotalks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8B87A2-17F8-8D8D-6B3B-AA7BA329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777" y="1668456"/>
            <a:ext cx="389878" cy="389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212F40-94A0-78C5-8620-85AA3DA2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325" y="1863395"/>
            <a:ext cx="389878" cy="3898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1E675F-7CF1-1262-AE1B-7E9A5B4C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56" y="2561577"/>
            <a:ext cx="389878" cy="3898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78ADA0-2B44-E5BF-33F0-3A2742D9F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133" y="4393731"/>
            <a:ext cx="436106" cy="436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B029E0-0D9C-2CAE-E06C-B938B916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406" y="5071196"/>
            <a:ext cx="436106" cy="4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D3A62-5E63-DF36-D5D8-A6D245144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887"/>
            <a:ext cx="10515600" cy="4581426"/>
          </a:xfrm>
        </p:spPr>
        <p:txBody>
          <a:bodyPr anchor="ctr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1800" b="1" dirty="0"/>
              <a:t>Finora, prassi limitata.</a:t>
            </a:r>
            <a:r>
              <a:rPr lang="it-IT" sz="1800" dirty="0"/>
              <a:t> Efficienze sono raramente invocate, ancor più raramente riguardano l’innovazione, raramente sono verificabili e in nessun caso decisive ai fini dell’autorizzazione</a:t>
            </a:r>
            <a:endParaRPr lang="it-IT" sz="1800" b="1" dirty="0"/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1800" b="1" dirty="0"/>
              <a:t>Una riforma delle linee guida in materia di efficienze?</a:t>
            </a:r>
          </a:p>
          <a:p>
            <a:pPr marL="914400" lvl="1" indent="-34131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it-IT" dirty="0"/>
              <a:t>Secondo Draghi, linee guida dovrebbero indicare: (i) lo standard per valutare l’impatto sull’incentivo a innovare e (ii) le prove che le parti devono presentare a sostegno della difesa</a:t>
            </a:r>
          </a:p>
          <a:p>
            <a:pPr marL="914400" lvl="1" indent="-341313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it-IT" dirty="0"/>
              <a:t>Riforma delle linee guida orizzontali in materia di concentrazioni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1800" b="1" dirty="0"/>
              <a:t>Impegni di investimento</a:t>
            </a:r>
          </a:p>
          <a:p>
            <a:pPr marL="914400" lvl="1" indent="-342900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it-IT" dirty="0"/>
              <a:t>Secondo Draghi, sono necessari ‘</a:t>
            </a:r>
            <a:r>
              <a:rPr lang="it-IT" i="1" dirty="0"/>
              <a:t>adeguati disincentivi</a:t>
            </a:r>
            <a:r>
              <a:rPr lang="it-IT" dirty="0"/>
              <a:t>’ per evitare che le parti deviino dal piano di investimenti a seguito della transazione</a:t>
            </a:r>
          </a:p>
          <a:p>
            <a:pPr marL="914400" lvl="1" indent="-342900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it-IT" dirty="0"/>
              <a:t>Primo esempio nel Regno Unito nel settore delle telecomunicazioni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3FCEA9-5419-2EED-A72E-777E1BD6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361"/>
            <a:ext cx="10515600" cy="816904"/>
          </a:xfrm>
        </p:spPr>
        <p:txBody>
          <a:bodyPr/>
          <a:lstStyle/>
          <a:p>
            <a:r>
              <a:rPr lang="it-IT" dirty="0"/>
              <a:t>L’analisi delle efficienze</a:t>
            </a:r>
          </a:p>
        </p:txBody>
      </p:sp>
    </p:spTree>
    <p:extLst>
      <p:ext uri="{BB962C8B-B14F-4D97-AF65-F5344CB8AC3E}">
        <p14:creationId xmlns:p14="http://schemas.microsoft.com/office/powerpoint/2010/main" val="311005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9FAE5-D3E9-8389-A22F-2F63C0FC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8831"/>
            <a:ext cx="10515600" cy="1020337"/>
          </a:xfrm>
          <a:solidFill>
            <a:srgbClr val="C6E5DF"/>
          </a:solidFill>
        </p:spPr>
        <p:txBody>
          <a:bodyPr/>
          <a:lstStyle/>
          <a:p>
            <a:r>
              <a:rPr lang="en-GB" dirty="0" err="1"/>
              <a:t>Grazie</a:t>
            </a:r>
            <a:endParaRPr lang="en-GB" dirty="0"/>
          </a:p>
        </p:txBody>
      </p:sp>
      <p:sp>
        <p:nvSpPr>
          <p:cNvPr id="6" name="Google Shape;445;p20">
            <a:extLst>
              <a:ext uri="{FF2B5EF4-FFF2-40B4-BE49-F238E27FC236}">
                <a16:creationId xmlns:a16="http://schemas.microsoft.com/office/drawing/2014/main" id="{38E61E29-8603-546B-ECBD-D4F8E851B3FC}"/>
              </a:ext>
            </a:extLst>
          </p:cNvPr>
          <p:cNvSpPr txBox="1"/>
          <p:nvPr/>
        </p:nvSpPr>
        <p:spPr>
          <a:xfrm>
            <a:off x="838200" y="4652301"/>
            <a:ext cx="894101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tx2"/>
                </a:solidFill>
                <a:latin typeface="+mj-lt"/>
                <a:ea typeface="Arial"/>
                <a:cs typeface="Arial"/>
                <a:sym typeface="Arial"/>
              </a:rPr>
              <a:t>© European Union 2025</a:t>
            </a:r>
            <a:endParaRPr sz="1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372291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.pptx  -  Read-Only" id="{A476E394-1417-47A8-998E-FFB3C413DF64}" vid="{1C6DC389-8EFF-4C14-8109-DFBA60FF7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578E49-555D-4D0C-B802-355039F0D8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7B6F83-6DDD-48D8-857B-BE72EE2D0B9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CD81E1F-6DA9-4707-BA36-9D5427D78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594</TotalTime>
  <Words>745</Words>
  <Application>Microsoft Office PowerPoint</Application>
  <PresentationFormat>Widescreen</PresentationFormat>
  <Paragraphs>71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Wingdings</vt:lpstr>
      <vt:lpstr>Courier New</vt:lpstr>
      <vt:lpstr>Arial</vt:lpstr>
      <vt:lpstr>Calibri</vt:lpstr>
      <vt:lpstr>colour palette new PPT</vt:lpstr>
      <vt:lpstr>Concentrazioni e innovation defence</vt:lpstr>
      <vt:lpstr>Il Rapporto Draghi</vt:lpstr>
      <vt:lpstr>Le proposte in materia di concorrenza</vt:lpstr>
      <vt:lpstr>Concentrazioni e innovazione: le teorie del danno</vt:lpstr>
      <vt:lpstr>Le killer acquisitions</vt:lpstr>
      <vt:lpstr>L’analisi delle efficienze</vt:lpstr>
      <vt:lpstr>Grazie</vt:lpstr>
    </vt:vector>
  </TitlesOfParts>
  <Company>European Commission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CHIOVINI Fabio (COMP)</dc:creator>
  <cp:lastModifiedBy>PIERGIOVANNI Michele (COMP)</cp:lastModifiedBy>
  <cp:revision>5</cp:revision>
  <dcterms:created xsi:type="dcterms:W3CDTF">2025-01-29T09:06:34Z</dcterms:created>
  <dcterms:modified xsi:type="dcterms:W3CDTF">2025-02-17T10:16:20Z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0x010100AF098AE41A192E4C85C747A9850AEF9A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</Properties>
</file>